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6" r:id="rId3"/>
    <p:sldId id="278" r:id="rId4"/>
    <p:sldId id="280" r:id="rId5"/>
    <p:sldId id="259" r:id="rId6"/>
    <p:sldId id="267" r:id="rId7"/>
    <p:sldId id="268" r:id="rId8"/>
    <p:sldId id="269" r:id="rId9"/>
    <p:sldId id="270" r:id="rId10"/>
    <p:sldId id="271" r:id="rId11"/>
    <p:sldId id="275" r:id="rId12"/>
    <p:sldId id="277" r:id="rId13"/>
    <p:sldId id="281" r:id="rId14"/>
    <p:sldId id="28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7CA2C289-3FCE-4C19-AC44-F6A40AFB6FA1}">
          <p14:sldIdLst>
            <p14:sldId id="256"/>
            <p14:sldId id="266"/>
            <p14:sldId id="278"/>
            <p14:sldId id="280"/>
            <p14:sldId id="259"/>
            <p14:sldId id="267"/>
            <p14:sldId id="268"/>
            <p14:sldId id="269"/>
            <p14:sldId id="270"/>
            <p14:sldId id="271"/>
            <p14:sldId id="275"/>
          </p14:sldIdLst>
        </p14:section>
        <p14:section name="Başlıksız Bölüm" id="{A196DC72-51CB-46CD-BDFB-84207B190EB4}">
          <p14:sldIdLst>
            <p14:sldId id="277"/>
            <p14:sldId id="281"/>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342DA9-0376-43B0-8A9C-EC2FB2CD4583}" v="152" dt="2023-11-02T12:31:51.5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0074" autoAdjust="0"/>
    <p:restoredTop sz="94364" autoAdjust="0"/>
  </p:normalViewPr>
  <p:slideViewPr>
    <p:cSldViewPr snapToGrid="0">
      <p:cViewPr varScale="1">
        <p:scale>
          <a:sx n="61" d="100"/>
          <a:sy n="61" d="100"/>
        </p:scale>
        <p:origin x="78"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 MANAGEMENT" userId="675acc70427f6a2f" providerId="LiveId" clId="{E633F86F-51A8-45F4-ACBF-70D1C5628D85}"/>
    <pc:docChg chg="undo custSel addSld delSld modSld">
      <pc:chgData name="B MANAGEMENT" userId="675acc70427f6a2f" providerId="LiveId" clId="{E633F86F-51A8-45F4-ACBF-70D1C5628D85}" dt="2023-09-07T10:41:32.566" v="3247" actId="20577"/>
      <pc:docMkLst>
        <pc:docMk/>
      </pc:docMkLst>
      <pc:sldChg chg="addSp delSp modSp mod setBg addAnim delAnim">
        <pc:chgData name="B MANAGEMENT" userId="675acc70427f6a2f" providerId="LiveId" clId="{E633F86F-51A8-45F4-ACBF-70D1C5628D85}" dt="2023-09-07T09:46:06.859" v="42" actId="26606"/>
        <pc:sldMkLst>
          <pc:docMk/>
          <pc:sldMk cId="1235830230" sldId="256"/>
        </pc:sldMkLst>
        <pc:spChg chg="mod ord">
          <ac:chgData name="B MANAGEMENT" userId="675acc70427f6a2f" providerId="LiveId" clId="{E633F86F-51A8-45F4-ACBF-70D1C5628D85}" dt="2023-09-07T09:46:06.859" v="42" actId="26606"/>
          <ac:spMkLst>
            <pc:docMk/>
            <pc:sldMk cId="1235830230" sldId="256"/>
            <ac:spMk id="3" creationId="{578CF281-E2D2-4B76-9423-DC92773D6F31}"/>
          </ac:spMkLst>
        </pc:spChg>
        <pc:spChg chg="add del">
          <ac:chgData name="B MANAGEMENT" userId="675acc70427f6a2f" providerId="LiveId" clId="{E633F86F-51A8-45F4-ACBF-70D1C5628D85}" dt="2023-09-07T09:45:22.664" v="28" actId="26606"/>
          <ac:spMkLst>
            <pc:docMk/>
            <pc:sldMk cId="1235830230" sldId="256"/>
            <ac:spMk id="1056" creationId="{C3896A03-3945-419A-B66B-4EE266EDD152}"/>
          </ac:spMkLst>
        </pc:spChg>
        <pc:spChg chg="add del">
          <ac:chgData name="B MANAGEMENT" userId="675acc70427f6a2f" providerId="LiveId" clId="{E633F86F-51A8-45F4-ACBF-70D1C5628D85}" dt="2023-09-07T09:45:22.664" v="28" actId="26606"/>
          <ac:spMkLst>
            <pc:docMk/>
            <pc:sldMk cId="1235830230" sldId="256"/>
            <ac:spMk id="1058" creationId="{B34F5AD2-EDBD-4BBD-A55C-EAFFD0C7097A}"/>
          </ac:spMkLst>
        </pc:spChg>
        <pc:spChg chg="add del">
          <ac:chgData name="B MANAGEMENT" userId="675acc70427f6a2f" providerId="LiveId" clId="{E633F86F-51A8-45F4-ACBF-70D1C5628D85}" dt="2023-09-07T09:45:22.664" v="28" actId="26606"/>
          <ac:spMkLst>
            <pc:docMk/>
            <pc:sldMk cId="1235830230" sldId="256"/>
            <ac:spMk id="1060" creationId="{6832F003-FCA6-4CFB-A2EA-308F3AA257D1}"/>
          </ac:spMkLst>
        </pc:spChg>
        <pc:spChg chg="add del">
          <ac:chgData name="B MANAGEMENT" userId="675acc70427f6a2f" providerId="LiveId" clId="{E633F86F-51A8-45F4-ACBF-70D1C5628D85}" dt="2023-09-07T09:45:09.208" v="19" actId="26606"/>
          <ac:spMkLst>
            <pc:docMk/>
            <pc:sldMk cId="1235830230" sldId="256"/>
            <ac:spMk id="1065" creationId="{EC0F0807-AD24-47B6-BC5C-71325B171C92}"/>
          </ac:spMkLst>
        </pc:spChg>
        <pc:spChg chg="add del">
          <ac:chgData name="B MANAGEMENT" userId="675acc70427f6a2f" providerId="LiveId" clId="{E633F86F-51A8-45F4-ACBF-70D1C5628D85}" dt="2023-09-07T09:45:09.208" v="19" actId="26606"/>
          <ac:spMkLst>
            <pc:docMk/>
            <pc:sldMk cId="1235830230" sldId="256"/>
            <ac:spMk id="1067" creationId="{609CB703-C563-4F1F-BF28-83C06E978C4F}"/>
          </ac:spMkLst>
        </pc:spChg>
        <pc:spChg chg="add del">
          <ac:chgData name="B MANAGEMENT" userId="675acc70427f6a2f" providerId="LiveId" clId="{E633F86F-51A8-45F4-ACBF-70D1C5628D85}" dt="2023-09-07T09:45:09.208" v="19" actId="26606"/>
          <ac:spMkLst>
            <pc:docMk/>
            <pc:sldMk cId="1235830230" sldId="256"/>
            <ac:spMk id="1071" creationId="{C5CB530E-515E-412C-9DF1-5F8FFBD6F383}"/>
          </ac:spMkLst>
        </pc:spChg>
        <pc:spChg chg="add del">
          <ac:chgData name="B MANAGEMENT" userId="675acc70427f6a2f" providerId="LiveId" clId="{E633F86F-51A8-45F4-ACBF-70D1C5628D85}" dt="2023-09-07T09:45:09.208" v="19" actId="26606"/>
          <ac:spMkLst>
            <pc:docMk/>
            <pc:sldMk cId="1235830230" sldId="256"/>
            <ac:spMk id="1073" creationId="{712D4376-A578-4FF1-94FC-245E7A6A489F}"/>
          </ac:spMkLst>
        </pc:spChg>
        <pc:spChg chg="add del">
          <ac:chgData name="B MANAGEMENT" userId="675acc70427f6a2f" providerId="LiveId" clId="{E633F86F-51A8-45F4-ACBF-70D1C5628D85}" dt="2023-09-07T09:45:09.208" v="19" actId="26606"/>
          <ac:spMkLst>
            <pc:docMk/>
            <pc:sldMk cId="1235830230" sldId="256"/>
            <ac:spMk id="1075" creationId="{AEA7509D-F04F-40CB-A0B3-EEF16499CC9F}"/>
          </ac:spMkLst>
        </pc:spChg>
        <pc:spChg chg="add del">
          <ac:chgData name="B MANAGEMENT" userId="675acc70427f6a2f" providerId="LiveId" clId="{E633F86F-51A8-45F4-ACBF-70D1C5628D85}" dt="2023-09-07T09:45:11.695" v="21" actId="26606"/>
          <ac:spMkLst>
            <pc:docMk/>
            <pc:sldMk cId="1235830230" sldId="256"/>
            <ac:spMk id="1077" creationId="{533BF18B-C8A1-400D-BBBD-6103EC90FE1A}"/>
          </ac:spMkLst>
        </pc:spChg>
        <pc:spChg chg="add del">
          <ac:chgData name="B MANAGEMENT" userId="675acc70427f6a2f" providerId="LiveId" clId="{E633F86F-51A8-45F4-ACBF-70D1C5628D85}" dt="2023-09-07T09:45:11.695" v="21" actId="26606"/>
          <ac:spMkLst>
            <pc:docMk/>
            <pc:sldMk cId="1235830230" sldId="256"/>
            <ac:spMk id="1078" creationId="{99413ED5-9ED4-4772-BCE4-2BCAE6B12E35}"/>
          </ac:spMkLst>
        </pc:spChg>
        <pc:spChg chg="add del">
          <ac:chgData name="B MANAGEMENT" userId="675acc70427f6a2f" providerId="LiveId" clId="{E633F86F-51A8-45F4-ACBF-70D1C5628D85}" dt="2023-09-07T09:45:11.695" v="21" actId="26606"/>
          <ac:spMkLst>
            <pc:docMk/>
            <pc:sldMk cId="1235830230" sldId="256"/>
            <ac:spMk id="1079" creationId="{04357C93-F0CB-4A1C-8F77-4E9063789819}"/>
          </ac:spMkLst>
        </pc:spChg>
        <pc:spChg chg="add del">
          <ac:chgData name="B MANAGEMENT" userId="675acc70427f6a2f" providerId="LiveId" clId="{E633F86F-51A8-45F4-ACBF-70D1C5628D85}" dt="2023-09-07T09:45:11.695" v="21" actId="26606"/>
          <ac:spMkLst>
            <pc:docMk/>
            <pc:sldMk cId="1235830230" sldId="256"/>
            <ac:spMk id="1080" creationId="{90F533E9-6690-41A8-A372-4C6C622D028D}"/>
          </ac:spMkLst>
        </pc:spChg>
        <pc:spChg chg="add del">
          <ac:chgData name="B MANAGEMENT" userId="675acc70427f6a2f" providerId="LiveId" clId="{E633F86F-51A8-45F4-ACBF-70D1C5628D85}" dt="2023-09-07T09:45:15.851" v="23" actId="26606"/>
          <ac:spMkLst>
            <pc:docMk/>
            <pc:sldMk cId="1235830230" sldId="256"/>
            <ac:spMk id="1082" creationId="{AB280EE9-9DDD-E4BA-379E-1D7360954797}"/>
          </ac:spMkLst>
        </pc:spChg>
        <pc:spChg chg="add del">
          <ac:chgData name="B MANAGEMENT" userId="675acc70427f6a2f" providerId="LiveId" clId="{E633F86F-51A8-45F4-ACBF-70D1C5628D85}" dt="2023-09-07T09:45:15.851" v="23" actId="26606"/>
          <ac:spMkLst>
            <pc:docMk/>
            <pc:sldMk cId="1235830230" sldId="256"/>
            <ac:spMk id="1083" creationId="{F489C2E0-4895-4B72-85EA-7EE9FAFFDC7E}"/>
          </ac:spMkLst>
        </pc:spChg>
        <pc:spChg chg="add del">
          <ac:chgData name="B MANAGEMENT" userId="675acc70427f6a2f" providerId="LiveId" clId="{E633F86F-51A8-45F4-ACBF-70D1C5628D85}" dt="2023-09-07T09:45:20.446" v="25" actId="26606"/>
          <ac:spMkLst>
            <pc:docMk/>
            <pc:sldMk cId="1235830230" sldId="256"/>
            <ac:spMk id="1085" creationId="{27427488-068E-4B55-AC8D-CD070B8CD46D}"/>
          </ac:spMkLst>
        </pc:spChg>
        <pc:spChg chg="add del">
          <ac:chgData name="B MANAGEMENT" userId="675acc70427f6a2f" providerId="LiveId" clId="{E633F86F-51A8-45F4-ACBF-70D1C5628D85}" dt="2023-09-07T09:45:20.446" v="25" actId="26606"/>
          <ac:spMkLst>
            <pc:docMk/>
            <pc:sldMk cId="1235830230" sldId="256"/>
            <ac:spMk id="1088" creationId="{44D26783-C1CA-4BE1-9D40-3EA516AE3E0E}"/>
          </ac:spMkLst>
        </pc:spChg>
        <pc:spChg chg="add del">
          <ac:chgData name="B MANAGEMENT" userId="675acc70427f6a2f" providerId="LiveId" clId="{E633F86F-51A8-45F4-ACBF-70D1C5628D85}" dt="2023-09-07T09:45:20.446" v="25" actId="26606"/>
          <ac:spMkLst>
            <pc:docMk/>
            <pc:sldMk cId="1235830230" sldId="256"/>
            <ac:spMk id="1089" creationId="{A20AF199-99C2-4569-9CAF-24514AE5E82A}"/>
          </ac:spMkLst>
        </pc:spChg>
        <pc:spChg chg="add del">
          <ac:chgData name="B MANAGEMENT" userId="675acc70427f6a2f" providerId="LiveId" clId="{E633F86F-51A8-45F4-ACBF-70D1C5628D85}" dt="2023-09-07T09:45:22.632" v="27" actId="26606"/>
          <ac:spMkLst>
            <pc:docMk/>
            <pc:sldMk cId="1235830230" sldId="256"/>
            <ac:spMk id="1091" creationId="{23C919D2-98BF-4AF0-8F4F-DDD2962F07B2}"/>
          </ac:spMkLst>
        </pc:spChg>
        <pc:spChg chg="add del">
          <ac:chgData name="B MANAGEMENT" userId="675acc70427f6a2f" providerId="LiveId" clId="{E633F86F-51A8-45F4-ACBF-70D1C5628D85}" dt="2023-09-07T09:45:22.632" v="27" actId="26606"/>
          <ac:spMkLst>
            <pc:docMk/>
            <pc:sldMk cId="1235830230" sldId="256"/>
            <ac:spMk id="1092" creationId="{941C40EE-2024-463D-95BD-A2AC93BEC750}"/>
          </ac:spMkLst>
        </pc:spChg>
        <pc:spChg chg="add del">
          <ac:chgData name="B MANAGEMENT" userId="675acc70427f6a2f" providerId="LiveId" clId="{E633F86F-51A8-45F4-ACBF-70D1C5628D85}" dt="2023-09-07T09:45:22.632" v="27" actId="26606"/>
          <ac:spMkLst>
            <pc:docMk/>
            <pc:sldMk cId="1235830230" sldId="256"/>
            <ac:spMk id="1093" creationId="{48B13CA8-CBEA-4805-955D-CEBE32236560}"/>
          </ac:spMkLst>
        </pc:spChg>
        <pc:spChg chg="add del">
          <ac:chgData name="B MANAGEMENT" userId="675acc70427f6a2f" providerId="LiveId" clId="{E633F86F-51A8-45F4-ACBF-70D1C5628D85}" dt="2023-09-07T09:46:06.859" v="42" actId="26606"/>
          <ac:spMkLst>
            <pc:docMk/>
            <pc:sldMk cId="1235830230" sldId="256"/>
            <ac:spMk id="1095" creationId="{B03FEE6B-59C6-4F94-AC2D-FA73D296BC8D}"/>
          </ac:spMkLst>
        </pc:spChg>
        <pc:spChg chg="add del">
          <ac:chgData name="B MANAGEMENT" userId="675acc70427f6a2f" providerId="LiveId" clId="{E633F86F-51A8-45F4-ACBF-70D1C5628D85}" dt="2023-09-07T09:46:06.859" v="42" actId="26606"/>
          <ac:spMkLst>
            <pc:docMk/>
            <pc:sldMk cId="1235830230" sldId="256"/>
            <ac:spMk id="1096" creationId="{86FEA2A0-6487-486E-B336-D39C827C057B}"/>
          </ac:spMkLst>
        </pc:spChg>
        <pc:spChg chg="add del">
          <ac:chgData name="B MANAGEMENT" userId="675acc70427f6a2f" providerId="LiveId" clId="{E633F86F-51A8-45F4-ACBF-70D1C5628D85}" dt="2023-09-07T09:45:59.295" v="34" actId="26606"/>
          <ac:spMkLst>
            <pc:docMk/>
            <pc:sldMk cId="1235830230" sldId="256"/>
            <ac:spMk id="1101" creationId="{19D32F93-50AC-4C46-A5DB-291C60DDB7BD}"/>
          </ac:spMkLst>
        </pc:spChg>
        <pc:spChg chg="add del">
          <ac:chgData name="B MANAGEMENT" userId="675acc70427f6a2f" providerId="LiveId" clId="{E633F86F-51A8-45F4-ACBF-70D1C5628D85}" dt="2023-09-07T09:45:59.295" v="34" actId="26606"/>
          <ac:spMkLst>
            <pc:docMk/>
            <pc:sldMk cId="1235830230" sldId="256"/>
            <ac:spMk id="1103" creationId="{B9A1D9BC-1455-4308-9ABD-A3F8EDB67AAF}"/>
          </ac:spMkLst>
        </pc:spChg>
        <pc:spChg chg="add del">
          <ac:chgData name="B MANAGEMENT" userId="675acc70427f6a2f" providerId="LiveId" clId="{E633F86F-51A8-45F4-ACBF-70D1C5628D85}" dt="2023-09-07T09:45:59.295" v="34" actId="26606"/>
          <ac:spMkLst>
            <pc:docMk/>
            <pc:sldMk cId="1235830230" sldId="256"/>
            <ac:spMk id="1105" creationId="{827DC2C4-B485-428A-BF4A-472D2967F47F}"/>
          </ac:spMkLst>
        </pc:spChg>
        <pc:spChg chg="add del">
          <ac:chgData name="B MANAGEMENT" userId="675acc70427f6a2f" providerId="LiveId" clId="{E633F86F-51A8-45F4-ACBF-70D1C5628D85}" dt="2023-09-07T09:45:59.295" v="34" actId="26606"/>
          <ac:spMkLst>
            <pc:docMk/>
            <pc:sldMk cId="1235830230" sldId="256"/>
            <ac:spMk id="1107" creationId="{4A62647B-1222-407C-8740-5A497612B1F5}"/>
          </ac:spMkLst>
        </pc:spChg>
        <pc:spChg chg="add del">
          <ac:chgData name="B MANAGEMENT" userId="675acc70427f6a2f" providerId="LiveId" clId="{E633F86F-51A8-45F4-ACBF-70D1C5628D85}" dt="2023-09-07T09:46:01.019" v="36" actId="26606"/>
          <ac:spMkLst>
            <pc:docMk/>
            <pc:sldMk cId="1235830230" sldId="256"/>
            <ac:spMk id="1109" creationId="{F804B644-CBBA-D130-5E52-2BD0724985B8}"/>
          </ac:spMkLst>
        </pc:spChg>
        <pc:spChg chg="add del">
          <ac:chgData name="B MANAGEMENT" userId="675acc70427f6a2f" providerId="LiveId" clId="{E633F86F-51A8-45F4-ACBF-70D1C5628D85}" dt="2023-09-07T09:46:03.486" v="38" actId="26606"/>
          <ac:spMkLst>
            <pc:docMk/>
            <pc:sldMk cId="1235830230" sldId="256"/>
            <ac:spMk id="1115" creationId="{7ADD6C35-4B10-4BFC-BAD6-56B49A790F4B}"/>
          </ac:spMkLst>
        </pc:spChg>
        <pc:spChg chg="add del">
          <ac:chgData name="B MANAGEMENT" userId="675acc70427f6a2f" providerId="LiveId" clId="{E633F86F-51A8-45F4-ACBF-70D1C5628D85}" dt="2023-09-07T09:46:06.844" v="41" actId="26606"/>
          <ac:spMkLst>
            <pc:docMk/>
            <pc:sldMk cId="1235830230" sldId="256"/>
            <ac:spMk id="1121" creationId="{CD6162C0-3EDD-40FA-A73C-1F0CAE1D2FC6}"/>
          </ac:spMkLst>
        </pc:spChg>
        <pc:spChg chg="add del">
          <ac:chgData name="B MANAGEMENT" userId="675acc70427f6a2f" providerId="LiveId" clId="{E633F86F-51A8-45F4-ACBF-70D1C5628D85}" dt="2023-09-07T09:46:06.844" v="41" actId="26606"/>
          <ac:spMkLst>
            <pc:docMk/>
            <pc:sldMk cId="1235830230" sldId="256"/>
            <ac:spMk id="1122" creationId="{2C1D9676-D68F-46A6-913B-4F3218503432}"/>
          </ac:spMkLst>
        </pc:spChg>
        <pc:spChg chg="add del">
          <ac:chgData name="B MANAGEMENT" userId="675acc70427f6a2f" providerId="LiveId" clId="{E633F86F-51A8-45F4-ACBF-70D1C5628D85}" dt="2023-09-07T09:46:06.844" v="41" actId="26606"/>
          <ac:spMkLst>
            <pc:docMk/>
            <pc:sldMk cId="1235830230" sldId="256"/>
            <ac:spMk id="1123" creationId="{5E69AA0E-5F7C-4693-8968-D405B880AE2E}"/>
          </ac:spMkLst>
        </pc:spChg>
        <pc:spChg chg="add">
          <ac:chgData name="B MANAGEMENT" userId="675acc70427f6a2f" providerId="LiveId" clId="{E633F86F-51A8-45F4-ACBF-70D1C5628D85}" dt="2023-09-07T09:46:06.859" v="42" actId="26606"/>
          <ac:spMkLst>
            <pc:docMk/>
            <pc:sldMk cId="1235830230" sldId="256"/>
            <ac:spMk id="1125" creationId="{19D32F93-50AC-4C46-A5DB-291C60DDB7BD}"/>
          </ac:spMkLst>
        </pc:spChg>
        <pc:spChg chg="add">
          <ac:chgData name="B MANAGEMENT" userId="675acc70427f6a2f" providerId="LiveId" clId="{E633F86F-51A8-45F4-ACBF-70D1C5628D85}" dt="2023-09-07T09:46:06.859" v="42" actId="26606"/>
          <ac:spMkLst>
            <pc:docMk/>
            <pc:sldMk cId="1235830230" sldId="256"/>
            <ac:spMk id="1126" creationId="{B9A1D9BC-1455-4308-9ABD-A3F8EDB67AAF}"/>
          </ac:spMkLst>
        </pc:spChg>
        <pc:spChg chg="add">
          <ac:chgData name="B MANAGEMENT" userId="675acc70427f6a2f" providerId="LiveId" clId="{E633F86F-51A8-45F4-ACBF-70D1C5628D85}" dt="2023-09-07T09:46:06.859" v="42" actId="26606"/>
          <ac:spMkLst>
            <pc:docMk/>
            <pc:sldMk cId="1235830230" sldId="256"/>
            <ac:spMk id="1127" creationId="{827DC2C4-B485-428A-BF4A-472D2967F47F}"/>
          </ac:spMkLst>
        </pc:spChg>
        <pc:spChg chg="add">
          <ac:chgData name="B MANAGEMENT" userId="675acc70427f6a2f" providerId="LiveId" clId="{E633F86F-51A8-45F4-ACBF-70D1C5628D85}" dt="2023-09-07T09:46:06.859" v="42" actId="26606"/>
          <ac:spMkLst>
            <pc:docMk/>
            <pc:sldMk cId="1235830230" sldId="256"/>
            <ac:spMk id="1128" creationId="{4A62647B-1222-407C-8740-5A497612B1F5}"/>
          </ac:spMkLst>
        </pc:spChg>
        <pc:grpChg chg="add del">
          <ac:chgData name="B MANAGEMENT" userId="675acc70427f6a2f" providerId="LiveId" clId="{E633F86F-51A8-45F4-ACBF-70D1C5628D85}" dt="2023-09-07T09:45:20.446" v="25" actId="26606"/>
          <ac:grpSpMkLst>
            <pc:docMk/>
            <pc:sldMk cId="1235830230" sldId="256"/>
            <ac:grpSpMk id="1086" creationId="{6CEC401A-BC46-41FC-AD55-F7810C3CFA9A}"/>
          </ac:grpSpMkLst>
        </pc:grpChg>
        <pc:grpChg chg="add del">
          <ac:chgData name="B MANAGEMENT" userId="675acc70427f6a2f" providerId="LiveId" clId="{E633F86F-51A8-45F4-ACBF-70D1C5628D85}" dt="2023-09-07T09:46:03.486" v="38" actId="26606"/>
          <ac:grpSpMkLst>
            <pc:docMk/>
            <pc:sldMk cId="1235830230" sldId="256"/>
            <ac:grpSpMk id="1116" creationId="{32AFDD1C-2418-460A-B0D3-EEF55EC823F5}"/>
          </ac:grpSpMkLst>
        </pc:grpChg>
        <pc:grpChg chg="add del">
          <ac:chgData name="B MANAGEMENT" userId="675acc70427f6a2f" providerId="LiveId" clId="{E633F86F-51A8-45F4-ACBF-70D1C5628D85}" dt="2023-09-07T09:46:03.486" v="38" actId="26606"/>
          <ac:grpSpMkLst>
            <pc:docMk/>
            <pc:sldMk cId="1235830230" sldId="256"/>
            <ac:grpSpMk id="1119" creationId="{61D22245-3D67-419C-A6B5-DD0EB0D83990}"/>
          </ac:grpSpMkLst>
        </pc:grpChg>
        <pc:picChg chg="del mod ord">
          <ac:chgData name="B MANAGEMENT" userId="675acc70427f6a2f" providerId="LiveId" clId="{E633F86F-51A8-45F4-ACBF-70D1C5628D85}" dt="2023-09-07T09:45:48.938" v="32" actId="478"/>
          <ac:picMkLst>
            <pc:docMk/>
            <pc:sldMk cId="1235830230" sldId="256"/>
            <ac:picMk id="2" creationId="{D5BE69AF-6959-7188-9362-84AAED3DE2EE}"/>
          </ac:picMkLst>
        </pc:picChg>
        <pc:picChg chg="add mod ord">
          <ac:chgData name="B MANAGEMENT" userId="675acc70427f6a2f" providerId="LiveId" clId="{E633F86F-51A8-45F4-ACBF-70D1C5628D85}" dt="2023-09-07T09:46:06.859" v="42" actId="26606"/>
          <ac:picMkLst>
            <pc:docMk/>
            <pc:sldMk cId="1235830230" sldId="256"/>
            <ac:picMk id="4" creationId="{5BF72668-BF4B-99BC-3093-5708A15EF171}"/>
          </ac:picMkLst>
        </pc:picChg>
        <pc:picChg chg="del">
          <ac:chgData name="B MANAGEMENT" userId="675acc70427f6a2f" providerId="LiveId" clId="{E633F86F-51A8-45F4-ACBF-70D1C5628D85}" dt="2023-09-07T09:44:05.891" v="0" actId="478"/>
          <ac:picMkLst>
            <pc:docMk/>
            <pc:sldMk cId="1235830230" sldId="256"/>
            <ac:picMk id="9" creationId="{0654B603-4464-40F0-AC2B-86B153EACA09}"/>
          </ac:picMkLst>
        </pc:picChg>
        <pc:picChg chg="mod ord">
          <ac:chgData name="B MANAGEMENT" userId="675acc70427f6a2f" providerId="LiveId" clId="{E633F86F-51A8-45F4-ACBF-70D1C5628D85}" dt="2023-09-07T09:46:06.859" v="42" actId="26606"/>
          <ac:picMkLst>
            <pc:docMk/>
            <pc:sldMk cId="1235830230" sldId="256"/>
            <ac:picMk id="1030" creationId="{913715AB-7886-4FFE-BFA0-F5E8210244F7}"/>
          </ac:picMkLst>
        </pc:picChg>
        <pc:cxnChg chg="add del">
          <ac:chgData name="B MANAGEMENT" userId="675acc70427f6a2f" providerId="LiveId" clId="{E633F86F-51A8-45F4-ACBF-70D1C5628D85}" dt="2023-09-07T09:45:09.208" v="19" actId="26606"/>
          <ac:cxnSpMkLst>
            <pc:docMk/>
            <pc:sldMk cId="1235830230" sldId="256"/>
            <ac:cxnSpMk id="1069" creationId="{56020367-4FD5-4596-8E10-C5F095CD8DBF}"/>
          </ac:cxnSpMkLst>
        </pc:cxnChg>
      </pc:sldChg>
      <pc:sldChg chg="addSp delSp modSp del">
        <pc:chgData name="B MANAGEMENT" userId="675acc70427f6a2f" providerId="LiveId" clId="{E633F86F-51A8-45F4-ACBF-70D1C5628D85}" dt="2023-09-07T09:48:59.391" v="97" actId="2696"/>
        <pc:sldMkLst>
          <pc:docMk/>
          <pc:sldMk cId="4227032186" sldId="257"/>
        </pc:sldMkLst>
        <pc:spChg chg="add mod">
          <ac:chgData name="B MANAGEMENT" userId="675acc70427f6a2f" providerId="LiveId" clId="{E633F86F-51A8-45F4-ACBF-70D1C5628D85}" dt="2023-09-07T09:47:17.469" v="90" actId="478"/>
          <ac:spMkLst>
            <pc:docMk/>
            <pc:sldMk cId="4227032186" sldId="257"/>
            <ac:spMk id="3" creationId="{E3C214E7-6C3D-08A3-BAAD-18E82F55ACAB}"/>
          </ac:spMkLst>
        </pc:spChg>
        <pc:picChg chg="del">
          <ac:chgData name="B MANAGEMENT" userId="675acc70427f6a2f" providerId="LiveId" clId="{E633F86F-51A8-45F4-ACBF-70D1C5628D85}" dt="2023-09-07T09:47:17.469" v="90" actId="478"/>
          <ac:picMkLst>
            <pc:docMk/>
            <pc:sldMk cId="4227032186" sldId="257"/>
            <ac:picMk id="2050" creationId="{446E37D3-473C-406A-96C0-8307E836FAD1}"/>
          </ac:picMkLst>
        </pc:picChg>
      </pc:sldChg>
      <pc:sldChg chg="del">
        <pc:chgData name="B MANAGEMENT" userId="675acc70427f6a2f" providerId="LiveId" clId="{E633F86F-51A8-45F4-ACBF-70D1C5628D85}" dt="2023-09-07T09:50:21.147" v="136" actId="2696"/>
        <pc:sldMkLst>
          <pc:docMk/>
          <pc:sldMk cId="375385317" sldId="258"/>
        </pc:sldMkLst>
      </pc:sldChg>
      <pc:sldChg chg="addSp modSp mod setBg">
        <pc:chgData name="B MANAGEMENT" userId="675acc70427f6a2f" providerId="LiveId" clId="{E633F86F-51A8-45F4-ACBF-70D1C5628D85}" dt="2023-09-07T10:38:56.478" v="3240" actId="14100"/>
        <pc:sldMkLst>
          <pc:docMk/>
          <pc:sldMk cId="254115341" sldId="259"/>
        </pc:sldMkLst>
        <pc:spChg chg="mod">
          <ac:chgData name="B MANAGEMENT" userId="675acc70427f6a2f" providerId="LiveId" clId="{E633F86F-51A8-45F4-ACBF-70D1C5628D85}" dt="2023-09-07T10:38:56.478" v="3240" actId="14100"/>
          <ac:spMkLst>
            <pc:docMk/>
            <pc:sldMk cId="254115341" sldId="259"/>
            <ac:spMk id="2" creationId="{977853E5-8BB4-4F6C-965A-190B2E5D266F}"/>
          </ac:spMkLst>
        </pc:spChg>
        <pc:spChg chg="mod">
          <ac:chgData name="B MANAGEMENT" userId="675acc70427f6a2f" providerId="LiveId" clId="{E633F86F-51A8-45F4-ACBF-70D1C5628D85}" dt="2023-09-07T10:38:52.857" v="3239" actId="14100"/>
          <ac:spMkLst>
            <pc:docMk/>
            <pc:sldMk cId="254115341" sldId="259"/>
            <ac:spMk id="3" creationId="{E1ED85C4-C860-403B-95B1-59483F51C921}"/>
          </ac:spMkLst>
        </pc:spChg>
        <pc:picChg chg="add">
          <ac:chgData name="B MANAGEMENT" userId="675acc70427f6a2f" providerId="LiveId" clId="{E633F86F-51A8-45F4-ACBF-70D1C5628D85}" dt="2023-09-07T10:37:56.777" v="3227" actId="26606"/>
          <ac:picMkLst>
            <pc:docMk/>
            <pc:sldMk cId="254115341" sldId="259"/>
            <ac:picMk id="5" creationId="{0F6C8B59-CE57-8158-F716-BDAA78B17D87}"/>
          </ac:picMkLst>
        </pc:picChg>
        <pc:cxnChg chg="add">
          <ac:chgData name="B MANAGEMENT" userId="675acc70427f6a2f" providerId="LiveId" clId="{E633F86F-51A8-45F4-ACBF-70D1C5628D85}" dt="2023-09-07T10:37:56.777" v="3227" actId="26606"/>
          <ac:cxnSpMkLst>
            <pc:docMk/>
            <pc:sldMk cId="254115341" sldId="259"/>
            <ac:cxnSpMk id="9" creationId="{1503BFE4-729B-D9D0-C17B-501E6AF1127A}"/>
          </ac:cxnSpMkLst>
        </pc:cxnChg>
      </pc:sldChg>
      <pc:sldChg chg="del">
        <pc:chgData name="B MANAGEMENT" userId="675acc70427f6a2f" providerId="LiveId" clId="{E633F86F-51A8-45F4-ACBF-70D1C5628D85}" dt="2023-09-07T10:09:48.951" v="805" actId="2696"/>
        <pc:sldMkLst>
          <pc:docMk/>
          <pc:sldMk cId="2142624110" sldId="260"/>
        </pc:sldMkLst>
      </pc:sldChg>
      <pc:sldChg chg="addSp delSp modSp mod setBg addAnim delAnim setClrOvrMap">
        <pc:chgData name="B MANAGEMENT" userId="675acc70427f6a2f" providerId="LiveId" clId="{E633F86F-51A8-45F4-ACBF-70D1C5628D85}" dt="2023-09-07T10:21:47.790" v="2090" actId="20577"/>
        <pc:sldMkLst>
          <pc:docMk/>
          <pc:sldMk cId="2414284862" sldId="266"/>
        </pc:sldMkLst>
        <pc:spChg chg="mod">
          <ac:chgData name="B MANAGEMENT" userId="675acc70427f6a2f" providerId="LiveId" clId="{E633F86F-51A8-45F4-ACBF-70D1C5628D85}" dt="2023-09-07T10:21:47.790" v="2090" actId="20577"/>
          <ac:spMkLst>
            <pc:docMk/>
            <pc:sldMk cId="2414284862" sldId="266"/>
            <ac:spMk id="2" creationId="{9EA19F9C-E846-49C6-934F-A79E8CBBB236}"/>
          </ac:spMkLst>
        </pc:spChg>
        <pc:spChg chg="add del">
          <ac:chgData name="B MANAGEMENT" userId="675acc70427f6a2f" providerId="LiveId" clId="{E633F86F-51A8-45F4-ACBF-70D1C5628D85}" dt="2023-09-07T09:46:17.759" v="46" actId="26606"/>
          <ac:spMkLst>
            <pc:docMk/>
            <pc:sldMk cId="2414284862" sldId="266"/>
            <ac:spMk id="4" creationId="{66B332A4-D438-4773-A77F-5ED49A448D9D}"/>
          </ac:spMkLst>
        </pc:spChg>
        <pc:spChg chg="add del">
          <ac:chgData name="B MANAGEMENT" userId="675acc70427f6a2f" providerId="LiveId" clId="{E633F86F-51A8-45F4-ACBF-70D1C5628D85}" dt="2023-09-07T09:46:17.759" v="46" actId="26606"/>
          <ac:spMkLst>
            <pc:docMk/>
            <pc:sldMk cId="2414284862" sldId="266"/>
            <ac:spMk id="9" creationId="{DF9AD32D-FF05-44F4-BD4D-9CEE89B71EB9}"/>
          </ac:spMkLst>
        </pc:spChg>
        <pc:spChg chg="add del">
          <ac:chgData name="B MANAGEMENT" userId="675acc70427f6a2f" providerId="LiveId" clId="{E633F86F-51A8-45F4-ACBF-70D1C5628D85}" dt="2023-09-07T09:46:23.172" v="53" actId="26606"/>
          <ac:spMkLst>
            <pc:docMk/>
            <pc:sldMk cId="2414284862" sldId="266"/>
            <ac:spMk id="10" creationId="{D85E9A4A-0183-4A3C-B68E-A229278915E2}"/>
          </ac:spMkLst>
        </pc:spChg>
        <pc:spChg chg="add del">
          <ac:chgData name="B MANAGEMENT" userId="675acc70427f6a2f" providerId="LiveId" clId="{E633F86F-51A8-45F4-ACBF-70D1C5628D85}" dt="2023-09-07T09:46:21.306" v="50" actId="26606"/>
          <ac:spMkLst>
            <pc:docMk/>
            <pc:sldMk cId="2414284862" sldId="266"/>
            <ac:spMk id="11" creationId="{AF180F00-B4B2-4196-BB1C-ECD21B03F0A9}"/>
          </ac:spMkLst>
        </pc:spChg>
        <pc:spChg chg="add del">
          <ac:chgData name="B MANAGEMENT" userId="675acc70427f6a2f" providerId="LiveId" clId="{E633F86F-51A8-45F4-ACBF-70D1C5628D85}" dt="2023-09-07T09:46:21.306" v="50" actId="26606"/>
          <ac:spMkLst>
            <pc:docMk/>
            <pc:sldMk cId="2414284862" sldId="266"/>
            <ac:spMk id="12" creationId="{879EECFE-814E-4B68-96A7-86A795BD22F7}"/>
          </ac:spMkLst>
        </pc:spChg>
        <pc:spChg chg="add del">
          <ac:chgData name="B MANAGEMENT" userId="675acc70427f6a2f" providerId="LiveId" clId="{E633F86F-51A8-45F4-ACBF-70D1C5628D85}" dt="2023-09-07T09:46:21.306" v="50" actId="26606"/>
          <ac:spMkLst>
            <pc:docMk/>
            <pc:sldMk cId="2414284862" sldId="266"/>
            <ac:spMk id="13" creationId="{6E600F8C-C8F3-420C-9D3B-E1FBE7BAE481}"/>
          </ac:spMkLst>
        </pc:spChg>
        <pc:spChg chg="add del">
          <ac:chgData name="B MANAGEMENT" userId="675acc70427f6a2f" providerId="LiveId" clId="{E633F86F-51A8-45F4-ACBF-70D1C5628D85}" dt="2023-09-07T09:46:21.306" v="50" actId="26606"/>
          <ac:spMkLst>
            <pc:docMk/>
            <pc:sldMk cId="2414284862" sldId="266"/>
            <ac:spMk id="14" creationId="{06F847C8-7801-44D8-8CCA-CDBA7AD91A00}"/>
          </ac:spMkLst>
        </pc:spChg>
        <pc:spChg chg="add del">
          <ac:chgData name="B MANAGEMENT" userId="675acc70427f6a2f" providerId="LiveId" clId="{E633F86F-51A8-45F4-ACBF-70D1C5628D85}" dt="2023-09-07T09:46:23.172" v="53" actId="26606"/>
          <ac:spMkLst>
            <pc:docMk/>
            <pc:sldMk cId="2414284862" sldId="266"/>
            <ac:spMk id="17" creationId="{39E0238D-E295-49BE-9BFE-E9189D69ED3A}"/>
          </ac:spMkLst>
        </pc:spChg>
        <pc:spChg chg="add del">
          <ac:chgData name="B MANAGEMENT" userId="675acc70427f6a2f" providerId="LiveId" clId="{E633F86F-51A8-45F4-ACBF-70D1C5628D85}" dt="2023-09-07T09:46:23.172" v="53" actId="26606"/>
          <ac:spMkLst>
            <pc:docMk/>
            <pc:sldMk cId="2414284862" sldId="266"/>
            <ac:spMk id="18" creationId="{13A48C6C-3CC4-4EE5-A773-EC1EB7F59CD4}"/>
          </ac:spMkLst>
        </pc:spChg>
        <pc:spChg chg="add del">
          <ac:chgData name="B MANAGEMENT" userId="675acc70427f6a2f" providerId="LiveId" clId="{E633F86F-51A8-45F4-ACBF-70D1C5628D85}" dt="2023-09-07T09:46:23.172" v="53" actId="26606"/>
          <ac:spMkLst>
            <pc:docMk/>
            <pc:sldMk cId="2414284862" sldId="266"/>
            <ac:spMk id="20" creationId="{1F9EB61A-CFD3-3398-6448-72CE004E3C86}"/>
          </ac:spMkLst>
        </pc:spChg>
        <pc:spChg chg="add">
          <ac:chgData name="B MANAGEMENT" userId="675acc70427f6a2f" providerId="LiveId" clId="{E633F86F-51A8-45F4-ACBF-70D1C5628D85}" dt="2023-09-07T09:46:23.188" v="54" actId="26606"/>
          <ac:spMkLst>
            <pc:docMk/>
            <pc:sldMk cId="2414284862" sldId="266"/>
            <ac:spMk id="22" creationId="{4522B21E-B2B9-4C72-9A71-C87EFD137480}"/>
          </ac:spMkLst>
        </pc:spChg>
        <pc:spChg chg="add">
          <ac:chgData name="B MANAGEMENT" userId="675acc70427f6a2f" providerId="LiveId" clId="{E633F86F-51A8-45F4-ACBF-70D1C5628D85}" dt="2023-09-07T09:46:23.188" v="54" actId="26606"/>
          <ac:spMkLst>
            <pc:docMk/>
            <pc:sldMk cId="2414284862" sldId="266"/>
            <ac:spMk id="23" creationId="{5EB7D2A2-F448-44D4-938C-DC84CBCB3B1E}"/>
          </ac:spMkLst>
        </pc:spChg>
        <pc:spChg chg="add">
          <ac:chgData name="B MANAGEMENT" userId="675acc70427f6a2f" providerId="LiveId" clId="{E633F86F-51A8-45F4-ACBF-70D1C5628D85}" dt="2023-09-07T09:46:23.188" v="54" actId="26606"/>
          <ac:spMkLst>
            <pc:docMk/>
            <pc:sldMk cId="2414284862" sldId="266"/>
            <ac:spMk id="24" creationId="{871AEA07-1E14-44B4-8E55-64EF049CD66F}"/>
          </ac:spMkLst>
        </pc:spChg>
        <pc:picChg chg="add del">
          <ac:chgData name="B MANAGEMENT" userId="675acc70427f6a2f" providerId="LiveId" clId="{E633F86F-51A8-45F4-ACBF-70D1C5628D85}" dt="2023-09-07T09:46:23.172" v="53" actId="26606"/>
          <ac:picMkLst>
            <pc:docMk/>
            <pc:sldMk cId="2414284862" sldId="266"/>
            <ac:picMk id="19" creationId="{4F4A9529-9935-B4AF-F076-EA739C6BE970}"/>
          </ac:picMkLst>
        </pc:picChg>
        <pc:cxnChg chg="add del">
          <ac:chgData name="B MANAGEMENT" userId="675acc70427f6a2f" providerId="LiveId" clId="{E633F86F-51A8-45F4-ACBF-70D1C5628D85}" dt="2023-09-07T09:46:21.306" v="50" actId="26606"/>
          <ac:cxnSpMkLst>
            <pc:docMk/>
            <pc:sldMk cId="2414284862" sldId="266"/>
            <ac:cxnSpMk id="15" creationId="{7AA55BF2-380C-4942-8AB1-55A6A52A35F8}"/>
          </ac:cxnSpMkLst>
        </pc:cxnChg>
        <pc:cxnChg chg="add">
          <ac:chgData name="B MANAGEMENT" userId="675acc70427f6a2f" providerId="LiveId" clId="{E633F86F-51A8-45F4-ACBF-70D1C5628D85}" dt="2023-09-07T09:46:23.188" v="54" actId="26606"/>
          <ac:cxnSpMkLst>
            <pc:docMk/>
            <pc:sldMk cId="2414284862" sldId="266"/>
            <ac:cxnSpMk id="25" creationId="{F7C8EA93-3210-4C62-99E9-153C275E3A87}"/>
          </ac:cxnSpMkLst>
        </pc:cxnChg>
      </pc:sldChg>
      <pc:sldChg chg="addSp delSp modSp mod setBg">
        <pc:chgData name="B MANAGEMENT" userId="675acc70427f6a2f" providerId="LiveId" clId="{E633F86F-51A8-45F4-ACBF-70D1C5628D85}" dt="2023-09-07T10:37:39.983" v="3226" actId="20577"/>
        <pc:sldMkLst>
          <pc:docMk/>
          <pc:sldMk cId="161595230" sldId="267"/>
        </pc:sldMkLst>
        <pc:spChg chg="mod">
          <ac:chgData name="B MANAGEMENT" userId="675acc70427f6a2f" providerId="LiveId" clId="{E633F86F-51A8-45F4-ACBF-70D1C5628D85}" dt="2023-09-07T10:36:21.042" v="3181" actId="14100"/>
          <ac:spMkLst>
            <pc:docMk/>
            <pc:sldMk cId="161595230" sldId="267"/>
            <ac:spMk id="2" creationId="{977853E5-8BB4-4F6C-965A-190B2E5D266F}"/>
          </ac:spMkLst>
        </pc:spChg>
        <pc:spChg chg="mod">
          <ac:chgData name="B MANAGEMENT" userId="675acc70427f6a2f" providerId="LiveId" clId="{E633F86F-51A8-45F4-ACBF-70D1C5628D85}" dt="2023-09-07T10:37:39.983" v="3226" actId="20577"/>
          <ac:spMkLst>
            <pc:docMk/>
            <pc:sldMk cId="161595230" sldId="267"/>
            <ac:spMk id="3" creationId="{E1ED85C4-C860-403B-95B1-59483F51C921}"/>
          </ac:spMkLst>
        </pc:spChg>
        <pc:spChg chg="add del">
          <ac:chgData name="B MANAGEMENT" userId="675acc70427f6a2f" providerId="LiveId" clId="{E633F86F-51A8-45F4-ACBF-70D1C5628D85}" dt="2023-09-07T10:35:58.486" v="3176" actId="26606"/>
          <ac:spMkLst>
            <pc:docMk/>
            <pc:sldMk cId="161595230" sldId="267"/>
            <ac:spMk id="9" creationId="{B210AC1D-4063-4C6E-9528-FA9C4C0C18E6}"/>
          </ac:spMkLst>
        </pc:spChg>
        <pc:spChg chg="add del">
          <ac:chgData name="B MANAGEMENT" userId="675acc70427f6a2f" providerId="LiveId" clId="{E633F86F-51A8-45F4-ACBF-70D1C5628D85}" dt="2023-09-07T10:35:58.486" v="3176" actId="26606"/>
          <ac:spMkLst>
            <pc:docMk/>
            <pc:sldMk cId="161595230" sldId="267"/>
            <ac:spMk id="11" creationId="{02F8C595-E68C-4306-AED8-DC7826A0A506}"/>
          </ac:spMkLst>
        </pc:spChg>
        <pc:picChg chg="add del">
          <ac:chgData name="B MANAGEMENT" userId="675acc70427f6a2f" providerId="LiveId" clId="{E633F86F-51A8-45F4-ACBF-70D1C5628D85}" dt="2023-09-07T10:35:58.486" v="3176" actId="26606"/>
          <ac:picMkLst>
            <pc:docMk/>
            <pc:sldMk cId="161595230" sldId="267"/>
            <ac:picMk id="5" creationId="{11DDF033-135D-E2BA-B4CD-343B23889420}"/>
          </ac:picMkLst>
        </pc:picChg>
        <pc:picChg chg="add">
          <ac:chgData name="B MANAGEMENT" userId="675acc70427f6a2f" providerId="LiveId" clId="{E633F86F-51A8-45F4-ACBF-70D1C5628D85}" dt="2023-09-07T10:35:58.491" v="3177" actId="26606"/>
          <ac:picMkLst>
            <pc:docMk/>
            <pc:sldMk cId="161595230" sldId="267"/>
            <ac:picMk id="14" creationId="{592D7FD8-83E0-314D-3795-000C95060798}"/>
          </ac:picMkLst>
        </pc:picChg>
        <pc:cxnChg chg="add">
          <ac:chgData name="B MANAGEMENT" userId="675acc70427f6a2f" providerId="LiveId" clId="{E633F86F-51A8-45F4-ACBF-70D1C5628D85}" dt="2023-09-07T10:35:58.491" v="3177" actId="26606"/>
          <ac:cxnSpMkLst>
            <pc:docMk/>
            <pc:sldMk cId="161595230" sldId="267"/>
            <ac:cxnSpMk id="13" creationId="{1503BFE4-729B-D9D0-C17B-501E6AF1127A}"/>
          </ac:cxnSpMkLst>
        </pc:cxnChg>
      </pc:sldChg>
      <pc:sldChg chg="addSp modSp mod setBg">
        <pc:chgData name="B MANAGEMENT" userId="675acc70427f6a2f" providerId="LiveId" clId="{E633F86F-51A8-45F4-ACBF-70D1C5628D85}" dt="2023-09-07T10:35:43.165" v="3174" actId="20577"/>
        <pc:sldMkLst>
          <pc:docMk/>
          <pc:sldMk cId="2722879040" sldId="268"/>
        </pc:sldMkLst>
        <pc:spChg chg="mod">
          <ac:chgData name="B MANAGEMENT" userId="675acc70427f6a2f" providerId="LiveId" clId="{E633F86F-51A8-45F4-ACBF-70D1C5628D85}" dt="2023-09-07T10:35:32.091" v="3173" actId="255"/>
          <ac:spMkLst>
            <pc:docMk/>
            <pc:sldMk cId="2722879040" sldId="268"/>
            <ac:spMk id="2" creationId="{977853E5-8BB4-4F6C-965A-190B2E5D266F}"/>
          </ac:spMkLst>
        </pc:spChg>
        <pc:spChg chg="mod">
          <ac:chgData name="B MANAGEMENT" userId="675acc70427f6a2f" providerId="LiveId" clId="{E633F86F-51A8-45F4-ACBF-70D1C5628D85}" dt="2023-09-07T10:35:43.165" v="3174" actId="20577"/>
          <ac:spMkLst>
            <pc:docMk/>
            <pc:sldMk cId="2722879040" sldId="268"/>
            <ac:spMk id="3" creationId="{E1ED85C4-C860-403B-95B1-59483F51C921}"/>
          </ac:spMkLst>
        </pc:spChg>
        <pc:picChg chg="add">
          <ac:chgData name="B MANAGEMENT" userId="675acc70427f6a2f" providerId="LiveId" clId="{E633F86F-51A8-45F4-ACBF-70D1C5628D85}" dt="2023-09-07T10:34:27.503" v="3156" actId="26606"/>
          <ac:picMkLst>
            <pc:docMk/>
            <pc:sldMk cId="2722879040" sldId="268"/>
            <ac:picMk id="5" creationId="{8F781EB1-3F5F-CABA-1EAB-880A00FC63AF}"/>
          </ac:picMkLst>
        </pc:picChg>
        <pc:cxnChg chg="add">
          <ac:chgData name="B MANAGEMENT" userId="675acc70427f6a2f" providerId="LiveId" clId="{E633F86F-51A8-45F4-ACBF-70D1C5628D85}" dt="2023-09-07T10:34:27.503" v="3156" actId="26606"/>
          <ac:cxnSpMkLst>
            <pc:docMk/>
            <pc:sldMk cId="2722879040" sldId="268"/>
            <ac:cxnSpMk id="9" creationId="{1503BFE4-729B-D9D0-C17B-501E6AF1127A}"/>
          </ac:cxnSpMkLst>
        </pc:cxnChg>
      </pc:sldChg>
      <pc:sldChg chg="addSp modSp mod setBg">
        <pc:chgData name="B MANAGEMENT" userId="675acc70427f6a2f" providerId="LiveId" clId="{E633F86F-51A8-45F4-ACBF-70D1C5628D85}" dt="2023-09-07T10:34:12.704" v="3155" actId="27636"/>
        <pc:sldMkLst>
          <pc:docMk/>
          <pc:sldMk cId="3908001506" sldId="269"/>
        </pc:sldMkLst>
        <pc:spChg chg="mod">
          <ac:chgData name="B MANAGEMENT" userId="675acc70427f6a2f" providerId="LiveId" clId="{E633F86F-51A8-45F4-ACBF-70D1C5628D85}" dt="2023-09-07T10:34:03.453" v="3152" actId="14100"/>
          <ac:spMkLst>
            <pc:docMk/>
            <pc:sldMk cId="3908001506" sldId="269"/>
            <ac:spMk id="2" creationId="{977853E5-8BB4-4F6C-965A-190B2E5D266F}"/>
          </ac:spMkLst>
        </pc:spChg>
        <pc:spChg chg="mod">
          <ac:chgData name="B MANAGEMENT" userId="675acc70427f6a2f" providerId="LiveId" clId="{E633F86F-51A8-45F4-ACBF-70D1C5628D85}" dt="2023-09-07T10:34:12.704" v="3155" actId="27636"/>
          <ac:spMkLst>
            <pc:docMk/>
            <pc:sldMk cId="3908001506" sldId="269"/>
            <ac:spMk id="3" creationId="{E1ED85C4-C860-403B-95B1-59483F51C921}"/>
          </ac:spMkLst>
        </pc:spChg>
        <pc:spChg chg="add">
          <ac:chgData name="B MANAGEMENT" userId="675acc70427f6a2f" providerId="LiveId" clId="{E633F86F-51A8-45F4-ACBF-70D1C5628D85}" dt="2023-09-07T10:33:53.063" v="3150" actId="26606"/>
          <ac:spMkLst>
            <pc:docMk/>
            <pc:sldMk cId="3908001506" sldId="269"/>
            <ac:spMk id="9" creationId="{3ECBE1F1-D69B-4AFA-ABD5-8E41720EF6DE}"/>
          </ac:spMkLst>
        </pc:spChg>
        <pc:spChg chg="add">
          <ac:chgData name="B MANAGEMENT" userId="675acc70427f6a2f" providerId="LiveId" clId="{E633F86F-51A8-45F4-ACBF-70D1C5628D85}" dt="2023-09-07T10:33:53.063" v="3150" actId="26606"/>
          <ac:spMkLst>
            <pc:docMk/>
            <pc:sldMk cId="3908001506" sldId="269"/>
            <ac:spMk id="11" creationId="{603A6265-E10C-4B85-9C20-E75FCAF9CC63}"/>
          </ac:spMkLst>
        </pc:spChg>
        <pc:picChg chg="add">
          <ac:chgData name="B MANAGEMENT" userId="675acc70427f6a2f" providerId="LiveId" clId="{E633F86F-51A8-45F4-ACBF-70D1C5628D85}" dt="2023-09-07T10:33:53.063" v="3150" actId="26606"/>
          <ac:picMkLst>
            <pc:docMk/>
            <pc:sldMk cId="3908001506" sldId="269"/>
            <ac:picMk id="5" creationId="{0C26FD2F-5EFE-A83E-B41D-4E07323C7756}"/>
          </ac:picMkLst>
        </pc:picChg>
      </pc:sldChg>
      <pc:sldChg chg="addSp modSp mod setBg">
        <pc:chgData name="B MANAGEMENT" userId="675acc70427f6a2f" providerId="LiveId" clId="{E633F86F-51A8-45F4-ACBF-70D1C5628D85}" dt="2023-09-07T10:33:36.987" v="3149" actId="255"/>
        <pc:sldMkLst>
          <pc:docMk/>
          <pc:sldMk cId="2346818591" sldId="270"/>
        </pc:sldMkLst>
        <pc:spChg chg="mod">
          <ac:chgData name="B MANAGEMENT" userId="675acc70427f6a2f" providerId="LiveId" clId="{E633F86F-51A8-45F4-ACBF-70D1C5628D85}" dt="2023-09-07T10:33:29.295" v="3147" actId="27636"/>
          <ac:spMkLst>
            <pc:docMk/>
            <pc:sldMk cId="2346818591" sldId="270"/>
            <ac:spMk id="2" creationId="{977853E5-8BB4-4F6C-965A-190B2E5D266F}"/>
          </ac:spMkLst>
        </pc:spChg>
        <pc:spChg chg="mod">
          <ac:chgData name="B MANAGEMENT" userId="675acc70427f6a2f" providerId="LiveId" clId="{E633F86F-51A8-45F4-ACBF-70D1C5628D85}" dt="2023-09-07T10:33:36.987" v="3149" actId="255"/>
          <ac:spMkLst>
            <pc:docMk/>
            <pc:sldMk cId="2346818591" sldId="270"/>
            <ac:spMk id="3" creationId="{E1ED85C4-C860-403B-95B1-59483F51C921}"/>
          </ac:spMkLst>
        </pc:spChg>
        <pc:grpChg chg="add">
          <ac:chgData name="B MANAGEMENT" userId="675acc70427f6a2f" providerId="LiveId" clId="{E633F86F-51A8-45F4-ACBF-70D1C5628D85}" dt="2023-09-07T10:33:20.568" v="3144" actId="26606"/>
          <ac:grpSpMkLst>
            <pc:docMk/>
            <pc:sldMk cId="2346818591" sldId="270"/>
            <ac:grpSpMk id="9" creationId="{8CE57D37-C2D0-066B-1AE3-6F4244344F27}"/>
          </ac:grpSpMkLst>
        </pc:grpChg>
        <pc:picChg chg="add">
          <ac:chgData name="B MANAGEMENT" userId="675acc70427f6a2f" providerId="LiveId" clId="{E633F86F-51A8-45F4-ACBF-70D1C5628D85}" dt="2023-09-07T10:33:20.568" v="3144" actId="26606"/>
          <ac:picMkLst>
            <pc:docMk/>
            <pc:sldMk cId="2346818591" sldId="270"/>
            <ac:picMk id="5" creationId="{71868A4A-20A3-7A82-2C44-7F25B510CB40}"/>
          </ac:picMkLst>
        </pc:picChg>
      </pc:sldChg>
      <pc:sldChg chg="addSp modSp mod setBg">
        <pc:chgData name="B MANAGEMENT" userId="675acc70427f6a2f" providerId="LiveId" clId="{E633F86F-51A8-45F4-ACBF-70D1C5628D85}" dt="2023-09-07T10:33:04.998" v="3143" actId="14100"/>
        <pc:sldMkLst>
          <pc:docMk/>
          <pc:sldMk cId="3105227411" sldId="271"/>
        </pc:sldMkLst>
        <pc:spChg chg="mod">
          <ac:chgData name="B MANAGEMENT" userId="675acc70427f6a2f" providerId="LiveId" clId="{E633F86F-51A8-45F4-ACBF-70D1C5628D85}" dt="2023-09-07T10:33:00.225" v="3142" actId="14100"/>
          <ac:spMkLst>
            <pc:docMk/>
            <pc:sldMk cId="3105227411" sldId="271"/>
            <ac:spMk id="2" creationId="{977853E5-8BB4-4F6C-965A-190B2E5D266F}"/>
          </ac:spMkLst>
        </pc:spChg>
        <pc:spChg chg="mod">
          <ac:chgData name="B MANAGEMENT" userId="675acc70427f6a2f" providerId="LiveId" clId="{E633F86F-51A8-45F4-ACBF-70D1C5628D85}" dt="2023-09-07T10:33:04.998" v="3143" actId="14100"/>
          <ac:spMkLst>
            <pc:docMk/>
            <pc:sldMk cId="3105227411" sldId="271"/>
            <ac:spMk id="3" creationId="{E1ED85C4-C860-403B-95B1-59483F51C921}"/>
          </ac:spMkLst>
        </pc:spChg>
        <pc:grpChg chg="add">
          <ac:chgData name="B MANAGEMENT" userId="675acc70427f6a2f" providerId="LiveId" clId="{E633F86F-51A8-45F4-ACBF-70D1C5628D85}" dt="2023-09-07T10:32:09.105" v="3131" actId="26606"/>
          <ac:grpSpMkLst>
            <pc:docMk/>
            <pc:sldMk cId="3105227411" sldId="271"/>
            <ac:grpSpMk id="9" creationId="{8CE57D37-C2D0-066B-1AE3-6F4244344F27}"/>
          </ac:grpSpMkLst>
        </pc:grpChg>
        <pc:picChg chg="add">
          <ac:chgData name="B MANAGEMENT" userId="675acc70427f6a2f" providerId="LiveId" clId="{E633F86F-51A8-45F4-ACBF-70D1C5628D85}" dt="2023-09-07T10:32:09.105" v="3131" actId="26606"/>
          <ac:picMkLst>
            <pc:docMk/>
            <pc:sldMk cId="3105227411" sldId="271"/>
            <ac:picMk id="5" creationId="{38A46174-5CAE-C18E-FC42-CDC0E77D5F9E}"/>
          </ac:picMkLst>
        </pc:picChg>
      </pc:sldChg>
      <pc:sldChg chg="delSp modSp del mod">
        <pc:chgData name="B MANAGEMENT" userId="675acc70427f6a2f" providerId="LiveId" clId="{E633F86F-51A8-45F4-ACBF-70D1C5628D85}" dt="2023-09-07T10:16:19.439" v="1149" actId="2696"/>
        <pc:sldMkLst>
          <pc:docMk/>
          <pc:sldMk cId="2311538259" sldId="272"/>
        </pc:sldMkLst>
        <pc:spChg chg="mod">
          <ac:chgData name="B MANAGEMENT" userId="675acc70427f6a2f" providerId="LiveId" clId="{E633F86F-51A8-45F4-ACBF-70D1C5628D85}" dt="2023-09-07T10:16:00.751" v="1148" actId="20577"/>
          <ac:spMkLst>
            <pc:docMk/>
            <pc:sldMk cId="2311538259" sldId="272"/>
            <ac:spMk id="3" creationId="{E1ED85C4-C860-403B-95B1-59483F51C921}"/>
          </ac:spMkLst>
        </pc:spChg>
        <pc:spChg chg="mod">
          <ac:chgData name="B MANAGEMENT" userId="675acc70427f6a2f" providerId="LiveId" clId="{E633F86F-51A8-45F4-ACBF-70D1C5628D85}" dt="2023-09-07T10:15:44.114" v="1102" actId="20577"/>
          <ac:spMkLst>
            <pc:docMk/>
            <pc:sldMk cId="2311538259" sldId="272"/>
            <ac:spMk id="4" creationId="{864EFED1-BCCF-4F10-B0F4-535AD31DFFF0}"/>
          </ac:spMkLst>
        </pc:spChg>
        <pc:picChg chg="del">
          <ac:chgData name="B MANAGEMENT" userId="675acc70427f6a2f" providerId="LiveId" clId="{E633F86F-51A8-45F4-ACBF-70D1C5628D85}" dt="2023-09-07T10:15:37.866" v="1066" actId="478"/>
          <ac:picMkLst>
            <pc:docMk/>
            <pc:sldMk cId="2311538259" sldId="272"/>
            <ac:picMk id="1026" creationId="{6E37D1B7-7001-4337-8942-CE97CF67925E}"/>
          </ac:picMkLst>
        </pc:picChg>
      </pc:sldChg>
      <pc:sldChg chg="delSp modSp mod">
        <pc:chgData name="B MANAGEMENT" userId="675acc70427f6a2f" providerId="LiveId" clId="{E633F86F-51A8-45F4-ACBF-70D1C5628D85}" dt="2023-09-07T10:16:41.337" v="1192" actId="478"/>
        <pc:sldMkLst>
          <pc:docMk/>
          <pc:sldMk cId="3583141280" sldId="273"/>
        </pc:sldMkLst>
        <pc:spChg chg="mod">
          <ac:chgData name="B MANAGEMENT" userId="675acc70427f6a2f" providerId="LiveId" clId="{E633F86F-51A8-45F4-ACBF-70D1C5628D85}" dt="2023-09-07T10:16:34.909" v="1189" actId="20577"/>
          <ac:spMkLst>
            <pc:docMk/>
            <pc:sldMk cId="3583141280" sldId="273"/>
            <ac:spMk id="3" creationId="{E1ED85C4-C860-403B-95B1-59483F51C921}"/>
          </ac:spMkLst>
        </pc:spChg>
        <pc:picChg chg="del">
          <ac:chgData name="B MANAGEMENT" userId="675acc70427f6a2f" providerId="LiveId" clId="{E633F86F-51A8-45F4-ACBF-70D1C5628D85}" dt="2023-09-07T10:16:37.265" v="1190" actId="478"/>
          <ac:picMkLst>
            <pc:docMk/>
            <pc:sldMk cId="3583141280" sldId="273"/>
            <ac:picMk id="2050" creationId="{0D241877-0606-4A26-8061-F4C183C58AD5}"/>
          </ac:picMkLst>
        </pc:picChg>
        <pc:picChg chg="del">
          <ac:chgData name="B MANAGEMENT" userId="675acc70427f6a2f" providerId="LiveId" clId="{E633F86F-51A8-45F4-ACBF-70D1C5628D85}" dt="2023-09-07T10:16:39.164" v="1191" actId="478"/>
          <ac:picMkLst>
            <pc:docMk/>
            <pc:sldMk cId="3583141280" sldId="273"/>
            <ac:picMk id="2056" creationId="{ADF7150E-BB63-497B-803D-46030472967D}"/>
          </ac:picMkLst>
        </pc:picChg>
        <pc:picChg chg="del">
          <ac:chgData name="B MANAGEMENT" userId="675acc70427f6a2f" providerId="LiveId" clId="{E633F86F-51A8-45F4-ACBF-70D1C5628D85}" dt="2023-09-07T10:16:41.337" v="1192" actId="478"/>
          <ac:picMkLst>
            <pc:docMk/>
            <pc:sldMk cId="3583141280" sldId="273"/>
            <ac:picMk id="2058" creationId="{EDC76E29-D3A9-4E32-AA3C-BC13C20FA400}"/>
          </ac:picMkLst>
        </pc:picChg>
      </pc:sldChg>
      <pc:sldChg chg="del">
        <pc:chgData name="B MANAGEMENT" userId="675acc70427f6a2f" providerId="LiveId" clId="{E633F86F-51A8-45F4-ACBF-70D1C5628D85}" dt="2023-09-07T10:16:47.876" v="1193" actId="2696"/>
        <pc:sldMkLst>
          <pc:docMk/>
          <pc:sldMk cId="212198284" sldId="274"/>
        </pc:sldMkLst>
      </pc:sldChg>
      <pc:sldChg chg="addSp delSp modSp mod setBg">
        <pc:chgData name="B MANAGEMENT" userId="675acc70427f6a2f" providerId="LiveId" clId="{E633F86F-51A8-45F4-ACBF-70D1C5628D85}" dt="2023-09-07T10:39:24.863" v="3241" actId="14100"/>
        <pc:sldMkLst>
          <pc:docMk/>
          <pc:sldMk cId="2899376851" sldId="275"/>
        </pc:sldMkLst>
        <pc:spChg chg="mod">
          <ac:chgData name="B MANAGEMENT" userId="675acc70427f6a2f" providerId="LiveId" clId="{E633F86F-51A8-45F4-ACBF-70D1C5628D85}" dt="2023-09-07T10:39:24.863" v="3241" actId="14100"/>
          <ac:spMkLst>
            <pc:docMk/>
            <pc:sldMk cId="2899376851" sldId="275"/>
            <ac:spMk id="2" creationId="{977853E5-8BB4-4F6C-965A-190B2E5D266F}"/>
          </ac:spMkLst>
        </pc:spChg>
        <pc:spChg chg="del mod">
          <ac:chgData name="B MANAGEMENT" userId="675acc70427f6a2f" providerId="LiveId" clId="{E633F86F-51A8-45F4-ACBF-70D1C5628D85}" dt="2023-09-07T10:31:47.115" v="3130" actId="26606"/>
          <ac:spMkLst>
            <pc:docMk/>
            <pc:sldMk cId="2899376851" sldId="275"/>
            <ac:spMk id="3" creationId="{E1ED85C4-C860-403B-95B1-59483F51C921}"/>
          </ac:spMkLst>
        </pc:spChg>
        <pc:spChg chg="add">
          <ac:chgData name="B MANAGEMENT" userId="675acc70427f6a2f" providerId="LiveId" clId="{E633F86F-51A8-45F4-ACBF-70D1C5628D85}" dt="2023-09-07T10:31:47.115" v="3130" actId="26606"/>
          <ac:spMkLst>
            <pc:docMk/>
            <pc:sldMk cId="2899376851" sldId="275"/>
            <ac:spMk id="11" creationId="{B50AB553-2A96-4A92-96F2-93548E096954}"/>
          </ac:spMkLst>
        </pc:spChg>
        <pc:graphicFrameChg chg="add">
          <ac:chgData name="B MANAGEMENT" userId="675acc70427f6a2f" providerId="LiveId" clId="{E633F86F-51A8-45F4-ACBF-70D1C5628D85}" dt="2023-09-07T10:31:47.115" v="3130" actId="26606"/>
          <ac:graphicFrameMkLst>
            <pc:docMk/>
            <pc:sldMk cId="2899376851" sldId="275"/>
            <ac:graphicFrameMk id="13" creationId="{5F95193F-60C8-53EB-2CC2-CADDC2202D4C}"/>
          </ac:graphicFrameMkLst>
        </pc:graphicFrameChg>
        <pc:picChg chg="del">
          <ac:chgData name="B MANAGEMENT" userId="675acc70427f6a2f" providerId="LiveId" clId="{E633F86F-51A8-45F4-ACBF-70D1C5628D85}" dt="2023-09-07T10:19:36.427" v="1907" actId="478"/>
          <ac:picMkLst>
            <pc:docMk/>
            <pc:sldMk cId="2899376851" sldId="275"/>
            <ac:picMk id="8" creationId="{FB61EA2E-3B13-40AD-A031-00C4574257FF}"/>
          </ac:picMkLst>
        </pc:picChg>
        <pc:picChg chg="add">
          <ac:chgData name="B MANAGEMENT" userId="675acc70427f6a2f" providerId="LiveId" clId="{E633F86F-51A8-45F4-ACBF-70D1C5628D85}" dt="2023-09-07T10:31:47.115" v="3130" actId="26606"/>
          <ac:picMkLst>
            <pc:docMk/>
            <pc:sldMk cId="2899376851" sldId="275"/>
            <ac:picMk id="9" creationId="{1D016ACA-B076-FDC7-24E7-91E024A0316B}"/>
          </ac:picMkLst>
        </pc:picChg>
        <pc:picChg chg="del">
          <ac:chgData name="B MANAGEMENT" userId="675acc70427f6a2f" providerId="LiveId" clId="{E633F86F-51A8-45F4-ACBF-70D1C5628D85}" dt="2023-09-07T10:19:39.356" v="1908" actId="478"/>
          <ac:picMkLst>
            <pc:docMk/>
            <pc:sldMk cId="2899376851" sldId="275"/>
            <ac:picMk id="10" creationId="{3C5A257C-6308-419F-8309-0D4ECC6CD292}"/>
          </ac:picMkLst>
        </pc:picChg>
        <pc:picChg chg="del">
          <ac:chgData name="B MANAGEMENT" userId="675acc70427f6a2f" providerId="LiveId" clId="{E633F86F-51A8-45F4-ACBF-70D1C5628D85}" dt="2023-09-07T10:19:34.431" v="1906" actId="478"/>
          <ac:picMkLst>
            <pc:docMk/>
            <pc:sldMk cId="2899376851" sldId="275"/>
            <ac:picMk id="12" creationId="{463BFAD8-B69E-4DAD-BF71-2D7DDFC22552}"/>
          </ac:picMkLst>
        </pc:picChg>
      </pc:sldChg>
      <pc:sldChg chg="delSp modSp mod">
        <pc:chgData name="B MANAGEMENT" userId="675acc70427f6a2f" providerId="LiveId" clId="{E633F86F-51A8-45F4-ACBF-70D1C5628D85}" dt="2023-09-07T10:40:21.283" v="3245" actId="20577"/>
        <pc:sldMkLst>
          <pc:docMk/>
          <pc:sldMk cId="1216408110" sldId="277"/>
        </pc:sldMkLst>
        <pc:graphicFrameChg chg="mod">
          <ac:chgData name="B MANAGEMENT" userId="675acc70427f6a2f" providerId="LiveId" clId="{E633F86F-51A8-45F4-ACBF-70D1C5628D85}" dt="2023-09-07T10:40:21.283" v="3245" actId="20577"/>
          <ac:graphicFrameMkLst>
            <pc:docMk/>
            <pc:sldMk cId="1216408110" sldId="277"/>
            <ac:graphicFrameMk id="13" creationId="{1695B0D2-4C0C-4B22-BE3F-B07B63E3FBC7}"/>
          </ac:graphicFrameMkLst>
        </pc:graphicFrameChg>
        <pc:picChg chg="del">
          <ac:chgData name="B MANAGEMENT" userId="675acc70427f6a2f" providerId="LiveId" clId="{E633F86F-51A8-45F4-ACBF-70D1C5628D85}" dt="2023-09-07T10:20:33.455" v="1991" actId="478"/>
          <ac:picMkLst>
            <pc:docMk/>
            <pc:sldMk cId="1216408110" sldId="277"/>
            <ac:picMk id="3" creationId="{D5BE69AF-6959-7188-9362-84AAED3DE2EE}"/>
          </ac:picMkLst>
        </pc:picChg>
        <pc:picChg chg="del">
          <ac:chgData name="B MANAGEMENT" userId="675acc70427f6a2f" providerId="LiveId" clId="{E633F86F-51A8-45F4-ACBF-70D1C5628D85}" dt="2023-09-07T10:20:30.173" v="1990" actId="478"/>
          <ac:picMkLst>
            <pc:docMk/>
            <pc:sldMk cId="1216408110" sldId="277"/>
            <ac:picMk id="8" creationId="{DBC75F61-4AD0-47ED-8823-B548BC2FCACF}"/>
          </ac:picMkLst>
        </pc:picChg>
      </pc:sldChg>
      <pc:sldChg chg="addSp modSp mod setBg delDesignElem">
        <pc:chgData name="B MANAGEMENT" userId="675acc70427f6a2f" providerId="LiveId" clId="{E633F86F-51A8-45F4-ACBF-70D1C5628D85}" dt="2023-09-07T09:55:33.583" v="268" actId="14100"/>
        <pc:sldMkLst>
          <pc:docMk/>
          <pc:sldMk cId="1085555626" sldId="278"/>
        </pc:sldMkLst>
        <pc:spChg chg="mod">
          <ac:chgData name="B MANAGEMENT" userId="675acc70427f6a2f" providerId="LiveId" clId="{E633F86F-51A8-45F4-ACBF-70D1C5628D85}" dt="2023-09-07T09:55:33.583" v="268" actId="14100"/>
          <ac:spMkLst>
            <pc:docMk/>
            <pc:sldMk cId="1085555626" sldId="278"/>
            <ac:spMk id="2" creationId="{9EA19F9C-E846-49C6-934F-A79E8CBBB236}"/>
          </ac:spMkLst>
        </pc:spChg>
        <pc:spChg chg="add">
          <ac:chgData name="B MANAGEMENT" userId="675acc70427f6a2f" providerId="LiveId" clId="{E633F86F-51A8-45F4-ACBF-70D1C5628D85}" dt="2023-09-07T09:55:04.058" v="261" actId="26606"/>
          <ac:spMkLst>
            <pc:docMk/>
            <pc:sldMk cId="1085555626" sldId="278"/>
            <ac:spMk id="1031" creationId="{0671A8AE-40A1-4631-A6B8-581AFF065482}"/>
          </ac:spMkLst>
        </pc:spChg>
        <pc:spChg chg="add">
          <ac:chgData name="B MANAGEMENT" userId="675acc70427f6a2f" providerId="LiveId" clId="{E633F86F-51A8-45F4-ACBF-70D1C5628D85}" dt="2023-09-07T09:55:04.058" v="261" actId="26606"/>
          <ac:spMkLst>
            <pc:docMk/>
            <pc:sldMk cId="1085555626" sldId="278"/>
            <ac:spMk id="1033" creationId="{AB58EF07-17C2-48CF-ABB0-EEF1F17CB8F0}"/>
          </ac:spMkLst>
        </pc:spChg>
        <pc:spChg chg="add">
          <ac:chgData name="B MANAGEMENT" userId="675acc70427f6a2f" providerId="LiveId" clId="{E633F86F-51A8-45F4-ACBF-70D1C5628D85}" dt="2023-09-07T09:55:04.058" v="261" actId="26606"/>
          <ac:spMkLst>
            <pc:docMk/>
            <pc:sldMk cId="1085555626" sldId="278"/>
            <ac:spMk id="1035" creationId="{AF2F604E-43BE-4DC3-B983-E071523364F8}"/>
          </ac:spMkLst>
        </pc:spChg>
        <pc:spChg chg="add">
          <ac:chgData name="B MANAGEMENT" userId="675acc70427f6a2f" providerId="LiveId" clId="{E633F86F-51A8-45F4-ACBF-70D1C5628D85}" dt="2023-09-07T09:55:04.058" v="261" actId="26606"/>
          <ac:spMkLst>
            <pc:docMk/>
            <pc:sldMk cId="1085555626" sldId="278"/>
            <ac:spMk id="1037" creationId="{08C9B587-E65E-4B52-B37C-ABEBB6E87928}"/>
          </ac:spMkLst>
        </pc:spChg>
        <pc:picChg chg="mod">
          <ac:chgData name="B MANAGEMENT" userId="675acc70427f6a2f" providerId="LiveId" clId="{E633F86F-51A8-45F4-ACBF-70D1C5628D85}" dt="2023-09-07T09:55:04.058" v="261" actId="26606"/>
          <ac:picMkLst>
            <pc:docMk/>
            <pc:sldMk cId="1085555626" sldId="278"/>
            <ac:picMk id="1026" creationId="{F797FFCD-B2F6-C2C5-AC4A-E6AE3F412E4A}"/>
          </ac:picMkLst>
        </pc:picChg>
      </pc:sldChg>
      <pc:sldChg chg="addSp delSp modSp add mod setBg">
        <pc:chgData name="B MANAGEMENT" userId="675acc70427f6a2f" providerId="LiveId" clId="{E633F86F-51A8-45F4-ACBF-70D1C5628D85}" dt="2023-09-07T09:55:53.765" v="269" actId="14100"/>
        <pc:sldMkLst>
          <pc:docMk/>
          <pc:sldMk cId="2304903421" sldId="279"/>
        </pc:sldMkLst>
        <pc:spChg chg="mod ord">
          <ac:chgData name="B MANAGEMENT" userId="675acc70427f6a2f" providerId="LiveId" clId="{E633F86F-51A8-45F4-ACBF-70D1C5628D85}" dt="2023-09-07T09:55:53.765" v="269" actId="14100"/>
          <ac:spMkLst>
            <pc:docMk/>
            <pc:sldMk cId="2304903421" sldId="279"/>
            <ac:spMk id="2" creationId="{9EA19F9C-E846-49C6-934F-A79E8CBBB236}"/>
          </ac:spMkLst>
        </pc:spChg>
        <pc:spChg chg="add del mod">
          <ac:chgData name="B MANAGEMENT" userId="675acc70427f6a2f" providerId="LiveId" clId="{E633F86F-51A8-45F4-ACBF-70D1C5628D85}" dt="2023-09-07T09:54:43.323" v="252"/>
          <ac:spMkLst>
            <pc:docMk/>
            <pc:sldMk cId="2304903421" sldId="279"/>
            <ac:spMk id="3" creationId="{A5EF244E-EC94-9C18-9207-B82060B07293}"/>
          </ac:spMkLst>
        </pc:spChg>
        <pc:spChg chg="add del">
          <ac:chgData name="B MANAGEMENT" userId="675acc70427f6a2f" providerId="LiveId" clId="{E633F86F-51A8-45F4-ACBF-70D1C5628D85}" dt="2023-09-07T09:54:52.330" v="254" actId="26606"/>
          <ac:spMkLst>
            <pc:docMk/>
            <pc:sldMk cId="2304903421" sldId="279"/>
            <ac:spMk id="9" creationId="{665DBBEF-238B-476B-96AB-8AAC3224ECEA}"/>
          </ac:spMkLst>
        </pc:spChg>
        <pc:spChg chg="add del">
          <ac:chgData name="B MANAGEMENT" userId="675acc70427f6a2f" providerId="LiveId" clId="{E633F86F-51A8-45F4-ACBF-70D1C5628D85}" dt="2023-09-07T09:54:52.330" v="254" actId="26606"/>
          <ac:spMkLst>
            <pc:docMk/>
            <pc:sldMk cId="2304903421" sldId="279"/>
            <ac:spMk id="11" creationId="{3FCFB1DE-0B7E-48CC-BA90-B2AB0889F9D6}"/>
          </ac:spMkLst>
        </pc:spChg>
        <pc:spChg chg="add del">
          <ac:chgData name="B MANAGEMENT" userId="675acc70427f6a2f" providerId="LiveId" clId="{E633F86F-51A8-45F4-ACBF-70D1C5628D85}" dt="2023-09-07T09:54:53.962" v="256" actId="26606"/>
          <ac:spMkLst>
            <pc:docMk/>
            <pc:sldMk cId="2304903421" sldId="279"/>
            <ac:spMk id="13" creationId="{5CC50F2E-EF04-4D7A-A09C-5AEF6E5EAD67}"/>
          </ac:spMkLst>
        </pc:spChg>
        <pc:spChg chg="add del">
          <ac:chgData name="B MANAGEMENT" userId="675acc70427f6a2f" providerId="LiveId" clId="{E633F86F-51A8-45F4-ACBF-70D1C5628D85}" dt="2023-09-07T09:54:53.962" v="256" actId="26606"/>
          <ac:spMkLst>
            <pc:docMk/>
            <pc:sldMk cId="2304903421" sldId="279"/>
            <ac:spMk id="14" creationId="{A8760E64-5A41-72D1-579F-DC5F0A170A3D}"/>
          </ac:spMkLst>
        </pc:spChg>
        <pc:spChg chg="add del">
          <ac:chgData name="B MANAGEMENT" userId="675acc70427f6a2f" providerId="LiveId" clId="{E633F86F-51A8-45F4-ACBF-70D1C5628D85}" dt="2023-09-07T09:54:56.372" v="258" actId="26606"/>
          <ac:spMkLst>
            <pc:docMk/>
            <pc:sldMk cId="2304903421" sldId="279"/>
            <ac:spMk id="15" creationId="{04357C93-F0CB-4A1C-8F77-4E9063789819}"/>
          </ac:spMkLst>
        </pc:spChg>
        <pc:spChg chg="add del">
          <ac:chgData name="B MANAGEMENT" userId="675acc70427f6a2f" providerId="LiveId" clId="{E633F86F-51A8-45F4-ACBF-70D1C5628D85}" dt="2023-09-07T09:54:56.372" v="258" actId="26606"/>
          <ac:spMkLst>
            <pc:docMk/>
            <pc:sldMk cId="2304903421" sldId="279"/>
            <ac:spMk id="16" creationId="{DCF72F19-1473-448C-AA14-0CB8AA374CF0}"/>
          </ac:spMkLst>
        </pc:spChg>
        <pc:spChg chg="add">
          <ac:chgData name="B MANAGEMENT" userId="675acc70427f6a2f" providerId="LiveId" clId="{E633F86F-51A8-45F4-ACBF-70D1C5628D85}" dt="2023-09-07T09:54:56.403" v="259" actId="26606"/>
          <ac:spMkLst>
            <pc:docMk/>
            <pc:sldMk cId="2304903421" sldId="279"/>
            <ac:spMk id="20" creationId="{B9D7E975-9161-4F2D-AC53-69E1912F6B5D}"/>
          </ac:spMkLst>
        </pc:spChg>
        <pc:spChg chg="add">
          <ac:chgData name="B MANAGEMENT" userId="675acc70427f6a2f" providerId="LiveId" clId="{E633F86F-51A8-45F4-ACBF-70D1C5628D85}" dt="2023-09-07T09:54:56.403" v="259" actId="26606"/>
          <ac:spMkLst>
            <pc:docMk/>
            <pc:sldMk cId="2304903421" sldId="279"/>
            <ac:spMk id="21" creationId="{827DC2C4-B485-428A-BF4A-472D2967F47F}"/>
          </ac:spMkLst>
        </pc:spChg>
        <pc:spChg chg="add">
          <ac:chgData name="B MANAGEMENT" userId="675acc70427f6a2f" providerId="LiveId" clId="{E633F86F-51A8-45F4-ACBF-70D1C5628D85}" dt="2023-09-07T09:54:56.403" v="259" actId="26606"/>
          <ac:spMkLst>
            <pc:docMk/>
            <pc:sldMk cId="2304903421" sldId="279"/>
            <ac:spMk id="22" creationId="{463E6235-1649-4B47-9862-4026FC473B6F}"/>
          </ac:spMkLst>
        </pc:spChg>
        <pc:grpChg chg="add del">
          <ac:chgData name="B MANAGEMENT" userId="675acc70427f6a2f" providerId="LiveId" clId="{E633F86F-51A8-45F4-ACBF-70D1C5628D85}" dt="2023-09-07T09:54:56.372" v="258" actId="26606"/>
          <ac:grpSpMkLst>
            <pc:docMk/>
            <pc:sldMk cId="2304903421" sldId="279"/>
            <ac:grpSpMk id="17" creationId="{3AF6A671-C637-4547-85F4-51B6D1881399}"/>
          </ac:grpSpMkLst>
        </pc:grpChg>
        <pc:picChg chg="add mod">
          <ac:chgData name="B MANAGEMENT" userId="675acc70427f6a2f" providerId="LiveId" clId="{E633F86F-51A8-45F4-ACBF-70D1C5628D85}" dt="2023-09-07T09:54:56.435" v="260" actId="27636"/>
          <ac:picMkLst>
            <pc:docMk/>
            <pc:sldMk cId="2304903421" sldId="279"/>
            <ac:picMk id="4" creationId="{D53B2801-4461-335F-EE32-C7174E49CF8D}"/>
          </ac:picMkLst>
        </pc:picChg>
        <pc:picChg chg="del">
          <ac:chgData name="B MANAGEMENT" userId="675acc70427f6a2f" providerId="LiveId" clId="{E633F86F-51A8-45F4-ACBF-70D1C5628D85}" dt="2023-09-07T09:54:04.075" v="251" actId="478"/>
          <ac:picMkLst>
            <pc:docMk/>
            <pc:sldMk cId="2304903421" sldId="279"/>
            <ac:picMk id="1026" creationId="{F797FFCD-B2F6-C2C5-AC4A-E6AE3F412E4A}"/>
          </ac:picMkLst>
        </pc:picChg>
      </pc:sldChg>
      <pc:sldChg chg="addSp delSp modSp add mod">
        <pc:chgData name="B MANAGEMENT" userId="675acc70427f6a2f" providerId="LiveId" clId="{E633F86F-51A8-45F4-ACBF-70D1C5628D85}" dt="2023-09-07T10:08:09.498" v="804" actId="14100"/>
        <pc:sldMkLst>
          <pc:docMk/>
          <pc:sldMk cId="1741616346" sldId="280"/>
        </pc:sldMkLst>
        <pc:spChg chg="mod ord">
          <ac:chgData name="B MANAGEMENT" userId="675acc70427f6a2f" providerId="LiveId" clId="{E633F86F-51A8-45F4-ACBF-70D1C5628D85}" dt="2023-09-07T10:08:09.498" v="804" actId="14100"/>
          <ac:spMkLst>
            <pc:docMk/>
            <pc:sldMk cId="1741616346" sldId="280"/>
            <ac:spMk id="2" creationId="{9EA19F9C-E846-49C6-934F-A79E8CBBB236}"/>
          </ac:spMkLst>
        </pc:spChg>
        <pc:spChg chg="add del mod">
          <ac:chgData name="B MANAGEMENT" userId="675acc70427f6a2f" providerId="LiveId" clId="{E633F86F-51A8-45F4-ACBF-70D1C5628D85}" dt="2023-09-07T10:07:19.435" v="794"/>
          <ac:spMkLst>
            <pc:docMk/>
            <pc:sldMk cId="1741616346" sldId="280"/>
            <ac:spMk id="3" creationId="{7A3ABAF2-A6B5-F422-9E38-E668C80A955C}"/>
          </ac:spMkLst>
        </pc:spChg>
        <pc:spChg chg="del">
          <ac:chgData name="B MANAGEMENT" userId="675acc70427f6a2f" providerId="LiveId" clId="{E633F86F-51A8-45F4-ACBF-70D1C5628D85}" dt="2023-09-07T10:07:27.885" v="796" actId="26606"/>
          <ac:spMkLst>
            <pc:docMk/>
            <pc:sldMk cId="1741616346" sldId="280"/>
            <ac:spMk id="20" creationId="{B9D7E975-9161-4F2D-AC53-69E1912F6B5D}"/>
          </ac:spMkLst>
        </pc:spChg>
        <pc:spChg chg="del">
          <ac:chgData name="B MANAGEMENT" userId="675acc70427f6a2f" providerId="LiveId" clId="{E633F86F-51A8-45F4-ACBF-70D1C5628D85}" dt="2023-09-07T10:07:27.885" v="796" actId="26606"/>
          <ac:spMkLst>
            <pc:docMk/>
            <pc:sldMk cId="1741616346" sldId="280"/>
            <ac:spMk id="21" creationId="{827DC2C4-B485-428A-BF4A-472D2967F47F}"/>
          </ac:spMkLst>
        </pc:spChg>
        <pc:spChg chg="del">
          <ac:chgData name="B MANAGEMENT" userId="675acc70427f6a2f" providerId="LiveId" clId="{E633F86F-51A8-45F4-ACBF-70D1C5628D85}" dt="2023-09-07T10:07:27.885" v="796" actId="26606"/>
          <ac:spMkLst>
            <pc:docMk/>
            <pc:sldMk cId="1741616346" sldId="280"/>
            <ac:spMk id="22" creationId="{463E6235-1649-4B47-9862-4026FC473B6F}"/>
          </ac:spMkLst>
        </pc:spChg>
        <pc:spChg chg="add">
          <ac:chgData name="B MANAGEMENT" userId="675acc70427f6a2f" providerId="LiveId" clId="{E633F86F-51A8-45F4-ACBF-70D1C5628D85}" dt="2023-09-07T10:07:27.885" v="796" actId="26606"/>
          <ac:spMkLst>
            <pc:docMk/>
            <pc:sldMk cId="1741616346" sldId="280"/>
            <ac:spMk id="2055" creationId="{0671A8AE-40A1-4631-A6B8-581AFF065482}"/>
          </ac:spMkLst>
        </pc:spChg>
        <pc:spChg chg="add">
          <ac:chgData name="B MANAGEMENT" userId="675acc70427f6a2f" providerId="LiveId" clId="{E633F86F-51A8-45F4-ACBF-70D1C5628D85}" dt="2023-09-07T10:07:27.885" v="796" actId="26606"/>
          <ac:spMkLst>
            <pc:docMk/>
            <pc:sldMk cId="1741616346" sldId="280"/>
            <ac:spMk id="2057" creationId="{AB58EF07-17C2-48CF-ABB0-EEF1F17CB8F0}"/>
          </ac:spMkLst>
        </pc:spChg>
        <pc:spChg chg="add">
          <ac:chgData name="B MANAGEMENT" userId="675acc70427f6a2f" providerId="LiveId" clId="{E633F86F-51A8-45F4-ACBF-70D1C5628D85}" dt="2023-09-07T10:07:27.885" v="796" actId="26606"/>
          <ac:spMkLst>
            <pc:docMk/>
            <pc:sldMk cId="1741616346" sldId="280"/>
            <ac:spMk id="2059" creationId="{AF2F604E-43BE-4DC3-B983-E071523364F8}"/>
          </ac:spMkLst>
        </pc:spChg>
        <pc:spChg chg="add">
          <ac:chgData name="B MANAGEMENT" userId="675acc70427f6a2f" providerId="LiveId" clId="{E633F86F-51A8-45F4-ACBF-70D1C5628D85}" dt="2023-09-07T10:07:27.885" v="796" actId="26606"/>
          <ac:spMkLst>
            <pc:docMk/>
            <pc:sldMk cId="1741616346" sldId="280"/>
            <ac:spMk id="2061" creationId="{08C9B587-E65E-4B52-B37C-ABEBB6E87928}"/>
          </ac:spMkLst>
        </pc:spChg>
        <pc:picChg chg="del">
          <ac:chgData name="B MANAGEMENT" userId="675acc70427f6a2f" providerId="LiveId" clId="{E633F86F-51A8-45F4-ACBF-70D1C5628D85}" dt="2023-09-07T10:07:16.999" v="793" actId="478"/>
          <ac:picMkLst>
            <pc:docMk/>
            <pc:sldMk cId="1741616346" sldId="280"/>
            <ac:picMk id="4" creationId="{D53B2801-4461-335F-EE32-C7174E49CF8D}"/>
          </ac:picMkLst>
        </pc:picChg>
        <pc:picChg chg="add mod">
          <ac:chgData name="B MANAGEMENT" userId="675acc70427f6a2f" providerId="LiveId" clId="{E633F86F-51A8-45F4-ACBF-70D1C5628D85}" dt="2023-09-07T10:07:27.895" v="797" actId="27636"/>
          <ac:picMkLst>
            <pc:docMk/>
            <pc:sldMk cId="1741616346" sldId="280"/>
            <ac:picMk id="2050" creationId="{FF285545-507D-BD65-B559-0CD4D71B6AD8}"/>
          </ac:picMkLst>
        </pc:picChg>
      </pc:sldChg>
      <pc:sldChg chg="addSp delSp modSp mod setBg delDesignElem">
        <pc:chgData name="B MANAGEMENT" userId="675acc70427f6a2f" providerId="LiveId" clId="{E633F86F-51A8-45F4-ACBF-70D1C5628D85}" dt="2023-09-07T10:41:32.566" v="3247" actId="20577"/>
        <pc:sldMkLst>
          <pc:docMk/>
          <pc:sldMk cId="921916477" sldId="281"/>
        </pc:sldMkLst>
        <pc:spChg chg="mod ord">
          <ac:chgData name="B MANAGEMENT" userId="675acc70427f6a2f" providerId="LiveId" clId="{E633F86F-51A8-45F4-ACBF-70D1C5628D85}" dt="2023-09-07T10:41:32.566" v="3247" actId="20577"/>
          <ac:spMkLst>
            <pc:docMk/>
            <pc:sldMk cId="921916477" sldId="281"/>
            <ac:spMk id="2" creationId="{9EA19F9C-E846-49C6-934F-A79E8CBBB236}"/>
          </ac:spMkLst>
        </pc:spChg>
        <pc:spChg chg="add del mod">
          <ac:chgData name="B MANAGEMENT" userId="675acc70427f6a2f" providerId="LiveId" clId="{E633F86F-51A8-45F4-ACBF-70D1C5628D85}" dt="2023-09-07T10:31:14.287" v="3126"/>
          <ac:spMkLst>
            <pc:docMk/>
            <pc:sldMk cId="921916477" sldId="281"/>
            <ac:spMk id="3" creationId="{409D372B-61A0-10B6-0ABA-13D9B3B8E77E}"/>
          </ac:spMkLst>
        </pc:spChg>
        <pc:spChg chg="add del">
          <ac:chgData name="B MANAGEMENT" userId="675acc70427f6a2f" providerId="LiveId" clId="{E633F86F-51A8-45F4-ACBF-70D1C5628D85}" dt="2023-09-07T10:31:32.174" v="3129" actId="26606"/>
          <ac:spMkLst>
            <pc:docMk/>
            <pc:sldMk cId="921916477" sldId="281"/>
            <ac:spMk id="1031" creationId="{ECC07320-C2CA-4E29-8481-9D9E143C7788}"/>
          </ac:spMkLst>
        </pc:spChg>
        <pc:spChg chg="add del">
          <ac:chgData name="B MANAGEMENT" userId="675acc70427f6a2f" providerId="LiveId" clId="{E633F86F-51A8-45F4-ACBF-70D1C5628D85}" dt="2023-09-07T10:31:32.174" v="3129" actId="26606"/>
          <ac:spMkLst>
            <pc:docMk/>
            <pc:sldMk cId="921916477" sldId="281"/>
            <ac:spMk id="1033" creationId="{178FB36B-5BFE-42CA-BC60-1115E0D95EEC}"/>
          </ac:spMkLst>
        </pc:spChg>
        <pc:picChg chg="del">
          <ac:chgData name="B MANAGEMENT" userId="675acc70427f6a2f" providerId="LiveId" clId="{E633F86F-51A8-45F4-ACBF-70D1C5628D85}" dt="2023-09-07T10:31:09.524" v="3125" actId="478"/>
          <ac:picMkLst>
            <pc:docMk/>
            <pc:sldMk cId="921916477" sldId="281"/>
            <ac:picMk id="4" creationId="{D53B2801-4461-335F-EE32-C7174E49CF8D}"/>
          </ac:picMkLst>
        </pc:picChg>
        <pc:picChg chg="add mod">
          <ac:chgData name="B MANAGEMENT" userId="675acc70427f6a2f" providerId="LiveId" clId="{E633F86F-51A8-45F4-ACBF-70D1C5628D85}" dt="2023-09-07T10:31:32.174" v="3129" actId="26606"/>
          <ac:picMkLst>
            <pc:docMk/>
            <pc:sldMk cId="921916477" sldId="281"/>
            <ac:picMk id="1026" creationId="{1210F351-657B-CCE8-75F6-5C7827E914A7}"/>
          </ac:picMkLst>
        </pc:picChg>
      </pc:sldChg>
    </pc:docChg>
  </pc:docChgLst>
  <pc:docChgLst>
    <pc:chgData name="BO COMPANY" userId="675acc70427f6a2f" providerId="LiveId" clId="{EB3BC6E1-A065-4B88-8A46-50172D16FB9E}"/>
    <pc:docChg chg="custSel delSld modSld">
      <pc:chgData name="BO COMPANY" userId="675acc70427f6a2f" providerId="LiveId" clId="{EB3BC6E1-A065-4B88-8A46-50172D16FB9E}" dt="2023-09-16T13:12:04.389" v="969" actId="20577"/>
      <pc:docMkLst>
        <pc:docMk/>
      </pc:docMkLst>
      <pc:sldChg chg="modSp mod">
        <pc:chgData name="BO COMPANY" userId="675acc70427f6a2f" providerId="LiveId" clId="{EB3BC6E1-A065-4B88-8A46-50172D16FB9E}" dt="2023-09-16T13:00:22.867" v="300" actId="20577"/>
        <pc:sldMkLst>
          <pc:docMk/>
          <pc:sldMk cId="2414284862" sldId="266"/>
        </pc:sldMkLst>
        <pc:spChg chg="mod">
          <ac:chgData name="BO COMPANY" userId="675acc70427f6a2f" providerId="LiveId" clId="{EB3BC6E1-A065-4B88-8A46-50172D16FB9E}" dt="2023-09-16T13:00:22.867" v="300" actId="20577"/>
          <ac:spMkLst>
            <pc:docMk/>
            <pc:sldMk cId="2414284862" sldId="266"/>
            <ac:spMk id="2" creationId="{9EA19F9C-E846-49C6-934F-A79E8CBBB236}"/>
          </ac:spMkLst>
        </pc:spChg>
      </pc:sldChg>
      <pc:sldChg chg="del">
        <pc:chgData name="BO COMPANY" userId="675acc70427f6a2f" providerId="LiveId" clId="{EB3BC6E1-A065-4B88-8A46-50172D16FB9E}" dt="2023-09-14T16:51:45.914" v="150" actId="2696"/>
        <pc:sldMkLst>
          <pc:docMk/>
          <pc:sldMk cId="3583141280" sldId="273"/>
        </pc:sldMkLst>
      </pc:sldChg>
      <pc:sldChg chg="modSp">
        <pc:chgData name="BO COMPANY" userId="675acc70427f6a2f" providerId="LiveId" clId="{EB3BC6E1-A065-4B88-8A46-50172D16FB9E}" dt="2023-09-15T09:43:07.054" v="242" actId="20577"/>
        <pc:sldMkLst>
          <pc:docMk/>
          <pc:sldMk cId="1216408110" sldId="277"/>
        </pc:sldMkLst>
        <pc:graphicFrameChg chg="mod">
          <ac:chgData name="BO COMPANY" userId="675acc70427f6a2f" providerId="LiveId" clId="{EB3BC6E1-A065-4B88-8A46-50172D16FB9E}" dt="2023-09-15T09:43:07.054" v="242" actId="20577"/>
          <ac:graphicFrameMkLst>
            <pc:docMk/>
            <pc:sldMk cId="1216408110" sldId="277"/>
            <ac:graphicFrameMk id="13" creationId="{1695B0D2-4C0C-4B22-BE3F-B07B63E3FBC7}"/>
          </ac:graphicFrameMkLst>
        </pc:graphicFrameChg>
      </pc:sldChg>
      <pc:sldChg chg="modSp mod">
        <pc:chgData name="BO COMPANY" userId="675acc70427f6a2f" providerId="LiveId" clId="{EB3BC6E1-A065-4B88-8A46-50172D16FB9E}" dt="2023-09-15T09:45:09.826" v="268" actId="20577"/>
        <pc:sldMkLst>
          <pc:docMk/>
          <pc:sldMk cId="921916477" sldId="281"/>
        </pc:sldMkLst>
        <pc:spChg chg="mod">
          <ac:chgData name="BO COMPANY" userId="675acc70427f6a2f" providerId="LiveId" clId="{EB3BC6E1-A065-4B88-8A46-50172D16FB9E}" dt="2023-09-15T09:45:09.826" v="268" actId="20577"/>
          <ac:spMkLst>
            <pc:docMk/>
            <pc:sldMk cId="921916477" sldId="281"/>
            <ac:spMk id="2" creationId="{9EA19F9C-E846-49C6-934F-A79E8CBBB236}"/>
          </ac:spMkLst>
        </pc:spChg>
      </pc:sldChg>
      <pc:sldChg chg="addSp delSp modSp mod setBg delDesignElem">
        <pc:chgData name="BO COMPANY" userId="675acc70427f6a2f" providerId="LiveId" clId="{EB3BC6E1-A065-4B88-8A46-50172D16FB9E}" dt="2023-09-16T13:12:04.389" v="969" actId="20577"/>
        <pc:sldMkLst>
          <pc:docMk/>
          <pc:sldMk cId="3214854860" sldId="282"/>
        </pc:sldMkLst>
        <pc:spChg chg="mod ord">
          <ac:chgData name="BO COMPANY" userId="675acc70427f6a2f" providerId="LiveId" clId="{EB3BC6E1-A065-4B88-8A46-50172D16FB9E}" dt="2023-09-16T13:12:04.389" v="969" actId="20577"/>
          <ac:spMkLst>
            <pc:docMk/>
            <pc:sldMk cId="3214854860" sldId="282"/>
            <ac:spMk id="2" creationId="{9EA19F9C-E846-49C6-934F-A79E8CBBB236}"/>
          </ac:spMkLst>
        </pc:spChg>
        <pc:spChg chg="add del mod">
          <ac:chgData name="BO COMPANY" userId="675acc70427f6a2f" providerId="LiveId" clId="{EB3BC6E1-A065-4B88-8A46-50172D16FB9E}" dt="2023-09-16T13:11:25.547" v="938"/>
          <ac:spMkLst>
            <pc:docMk/>
            <pc:sldMk cId="3214854860" sldId="282"/>
            <ac:spMk id="3" creationId="{9AE766B4-CF4E-6AB1-F678-D59AA25C926C}"/>
          </ac:spMkLst>
        </pc:spChg>
        <pc:spChg chg="add">
          <ac:chgData name="BO COMPANY" userId="675acc70427f6a2f" providerId="LiveId" clId="{EB3BC6E1-A065-4B88-8A46-50172D16FB9E}" dt="2023-09-16T13:11:31.454" v="940" actId="26606"/>
          <ac:spMkLst>
            <pc:docMk/>
            <pc:sldMk cId="3214854860" sldId="282"/>
            <ac:spMk id="9" creationId="{02D44074-0B69-4F0C-A7B3-5645CE40D8E3}"/>
          </ac:spMkLst>
        </pc:spChg>
        <pc:picChg chg="add mod">
          <ac:chgData name="BO COMPANY" userId="675acc70427f6a2f" providerId="LiveId" clId="{EB3BC6E1-A065-4B88-8A46-50172D16FB9E}" dt="2023-09-16T13:11:31.454" v="940" actId="26606"/>
          <ac:picMkLst>
            <pc:docMk/>
            <pc:sldMk cId="3214854860" sldId="282"/>
            <ac:picMk id="4" creationId="{A0033672-8352-4CBD-A9C4-220DA9CADAA4}"/>
          </ac:picMkLst>
        </pc:picChg>
        <pc:picChg chg="del">
          <ac:chgData name="BO COMPANY" userId="675acc70427f6a2f" providerId="LiveId" clId="{EB3BC6E1-A065-4B88-8A46-50172D16FB9E}" dt="2023-09-16T13:10:50.634" v="937" actId="478"/>
          <ac:picMkLst>
            <pc:docMk/>
            <pc:sldMk cId="3214854860" sldId="282"/>
            <ac:picMk id="1026" creationId="{1210F351-657B-CCE8-75F6-5C7827E914A7}"/>
          </ac:picMkLst>
        </pc:picChg>
      </pc:sldChg>
    </pc:docChg>
  </pc:docChgLst>
  <pc:docChgLst>
    <pc:chgData name="BO COMPANY" userId="675acc70427f6a2f" providerId="LiveId" clId="{7B342DA9-0376-43B0-8A9C-EC2FB2CD4583}"/>
    <pc:docChg chg="modSld">
      <pc:chgData name="BO COMPANY" userId="675acc70427f6a2f" providerId="LiveId" clId="{7B342DA9-0376-43B0-8A9C-EC2FB2CD4583}" dt="2023-11-02T12:31:51.536" v="150" actId="255"/>
      <pc:docMkLst>
        <pc:docMk/>
      </pc:docMkLst>
      <pc:sldChg chg="modSp">
        <pc:chgData name="BO COMPANY" userId="675acc70427f6a2f" providerId="LiveId" clId="{7B342DA9-0376-43B0-8A9C-EC2FB2CD4583}" dt="2023-11-02T12:31:51.536" v="150" actId="255"/>
        <pc:sldMkLst>
          <pc:docMk/>
          <pc:sldMk cId="1216408110" sldId="277"/>
        </pc:sldMkLst>
        <pc:graphicFrameChg chg="mod">
          <ac:chgData name="BO COMPANY" userId="675acc70427f6a2f" providerId="LiveId" clId="{7B342DA9-0376-43B0-8A9C-EC2FB2CD4583}" dt="2023-11-02T12:31:51.536" v="150" actId="255"/>
          <ac:graphicFrameMkLst>
            <pc:docMk/>
            <pc:sldMk cId="1216408110" sldId="277"/>
            <ac:graphicFrameMk id="13" creationId="{1695B0D2-4C0C-4B22-BE3F-B07B63E3FBC7}"/>
          </ac:graphicFrameMkLst>
        </pc:graphicFrameChg>
      </pc:sldChg>
    </pc:docChg>
  </pc:docChgLst>
  <pc:docChgLst>
    <pc:chgData name="B MANAGEMENT" userId="675acc70427f6a2f" providerId="LiveId" clId="{EB3BC6E1-A065-4B88-8A46-50172D16FB9E}"/>
    <pc:docChg chg="undo custSel modSld">
      <pc:chgData name="B MANAGEMENT" userId="675acc70427f6a2f" providerId="LiveId" clId="{EB3BC6E1-A065-4B88-8A46-50172D16FB9E}" dt="2023-09-14T08:10:37.265" v="2004" actId="255"/>
      <pc:docMkLst>
        <pc:docMk/>
      </pc:docMkLst>
      <pc:sldChg chg="addSp delSp modSp mod addAnim">
        <pc:chgData name="B MANAGEMENT" userId="675acc70427f6a2f" providerId="LiveId" clId="{EB3BC6E1-A065-4B88-8A46-50172D16FB9E}" dt="2023-09-14T08:02:03.810" v="1663" actId="1076"/>
        <pc:sldMkLst>
          <pc:docMk/>
          <pc:sldMk cId="1235830230" sldId="256"/>
        </pc:sldMkLst>
        <pc:spChg chg="mod ord">
          <ac:chgData name="B MANAGEMENT" userId="675acc70427f6a2f" providerId="LiveId" clId="{EB3BC6E1-A065-4B88-8A46-50172D16FB9E}" dt="2023-09-14T08:02:03.810" v="1663" actId="1076"/>
          <ac:spMkLst>
            <pc:docMk/>
            <pc:sldMk cId="1235830230" sldId="256"/>
            <ac:spMk id="3" creationId="{578CF281-E2D2-4B76-9423-DC92773D6F31}"/>
          </ac:spMkLst>
        </pc:spChg>
        <pc:spChg chg="del">
          <ac:chgData name="B MANAGEMENT" userId="675acc70427f6a2f" providerId="LiveId" clId="{EB3BC6E1-A065-4B88-8A46-50172D16FB9E}" dt="2023-09-14T08:00:59.566" v="1651" actId="26606"/>
          <ac:spMkLst>
            <pc:docMk/>
            <pc:sldMk cId="1235830230" sldId="256"/>
            <ac:spMk id="1125" creationId="{19D32F93-50AC-4C46-A5DB-291C60DDB7BD}"/>
          </ac:spMkLst>
        </pc:spChg>
        <pc:spChg chg="del">
          <ac:chgData name="B MANAGEMENT" userId="675acc70427f6a2f" providerId="LiveId" clId="{EB3BC6E1-A065-4B88-8A46-50172D16FB9E}" dt="2023-09-14T08:00:59.566" v="1651" actId="26606"/>
          <ac:spMkLst>
            <pc:docMk/>
            <pc:sldMk cId="1235830230" sldId="256"/>
            <ac:spMk id="1126" creationId="{B9A1D9BC-1455-4308-9ABD-A3F8EDB67AAF}"/>
          </ac:spMkLst>
        </pc:spChg>
        <pc:spChg chg="del">
          <ac:chgData name="B MANAGEMENT" userId="675acc70427f6a2f" providerId="LiveId" clId="{EB3BC6E1-A065-4B88-8A46-50172D16FB9E}" dt="2023-09-14T08:00:59.566" v="1651" actId="26606"/>
          <ac:spMkLst>
            <pc:docMk/>
            <pc:sldMk cId="1235830230" sldId="256"/>
            <ac:spMk id="1127" creationId="{827DC2C4-B485-428A-BF4A-472D2967F47F}"/>
          </ac:spMkLst>
        </pc:spChg>
        <pc:spChg chg="del">
          <ac:chgData name="B MANAGEMENT" userId="675acc70427f6a2f" providerId="LiveId" clId="{EB3BC6E1-A065-4B88-8A46-50172D16FB9E}" dt="2023-09-14T08:00:59.566" v="1651" actId="26606"/>
          <ac:spMkLst>
            <pc:docMk/>
            <pc:sldMk cId="1235830230" sldId="256"/>
            <ac:spMk id="1128" creationId="{4A62647B-1222-407C-8740-5A497612B1F5}"/>
          </ac:spMkLst>
        </pc:spChg>
        <pc:spChg chg="add del">
          <ac:chgData name="B MANAGEMENT" userId="675acc70427f6a2f" providerId="LiveId" clId="{EB3BC6E1-A065-4B88-8A46-50172D16FB9E}" dt="2023-09-14T08:01:24.297" v="1655" actId="26606"/>
          <ac:spMkLst>
            <pc:docMk/>
            <pc:sldMk cId="1235830230" sldId="256"/>
            <ac:spMk id="1133" creationId="{A8CCCB6D-5162-4AAE-A5E3-3AC55410DBCE}"/>
          </ac:spMkLst>
        </pc:spChg>
        <pc:spChg chg="add del">
          <ac:chgData name="B MANAGEMENT" userId="675acc70427f6a2f" providerId="LiveId" clId="{EB3BC6E1-A065-4B88-8A46-50172D16FB9E}" dt="2023-09-14T08:01:24.297" v="1655" actId="26606"/>
          <ac:spMkLst>
            <pc:docMk/>
            <pc:sldMk cId="1235830230" sldId="256"/>
            <ac:spMk id="1135" creationId="{0BCD8C04-CC7B-40EF-82EB-E9821F79BB86}"/>
          </ac:spMkLst>
        </pc:spChg>
        <pc:spChg chg="add del">
          <ac:chgData name="B MANAGEMENT" userId="675acc70427f6a2f" providerId="LiveId" clId="{EB3BC6E1-A065-4B88-8A46-50172D16FB9E}" dt="2023-09-14T08:01:40.011" v="1658" actId="26606"/>
          <ac:spMkLst>
            <pc:docMk/>
            <pc:sldMk cId="1235830230" sldId="256"/>
            <ac:spMk id="1140" creationId="{27BDFED6-6E33-4606-AFE2-886ADB1C018E}"/>
          </ac:spMkLst>
        </pc:spChg>
        <pc:spChg chg="add del">
          <ac:chgData name="B MANAGEMENT" userId="675acc70427f6a2f" providerId="LiveId" clId="{EB3BC6E1-A065-4B88-8A46-50172D16FB9E}" dt="2023-09-14T08:01:40.011" v="1658" actId="26606"/>
          <ac:spMkLst>
            <pc:docMk/>
            <pc:sldMk cId="1235830230" sldId="256"/>
            <ac:spMk id="1142" creationId="{890DEF05-784E-4B61-89E4-04C4ECF4E5A0}"/>
          </ac:spMkLst>
        </pc:spChg>
        <pc:spChg chg="add">
          <ac:chgData name="B MANAGEMENT" userId="675acc70427f6a2f" providerId="LiveId" clId="{EB3BC6E1-A065-4B88-8A46-50172D16FB9E}" dt="2023-09-14T08:01:40.011" v="1658" actId="26606"/>
          <ac:spMkLst>
            <pc:docMk/>
            <pc:sldMk cId="1235830230" sldId="256"/>
            <ac:spMk id="1149" creationId="{3A930249-8242-4E2B-AF17-C01826488321}"/>
          </ac:spMkLst>
        </pc:spChg>
        <pc:spChg chg="add">
          <ac:chgData name="B MANAGEMENT" userId="675acc70427f6a2f" providerId="LiveId" clId="{EB3BC6E1-A065-4B88-8A46-50172D16FB9E}" dt="2023-09-14T08:01:40.011" v="1658" actId="26606"/>
          <ac:spMkLst>
            <pc:docMk/>
            <pc:sldMk cId="1235830230" sldId="256"/>
            <ac:spMk id="1151" creationId="{A5BDD999-C5E1-4B3E-A710-768673819165}"/>
          </ac:spMkLst>
        </pc:spChg>
        <pc:picChg chg="add mod ord">
          <ac:chgData name="B MANAGEMENT" userId="675acc70427f6a2f" providerId="LiveId" clId="{EB3BC6E1-A065-4B88-8A46-50172D16FB9E}" dt="2023-09-14T08:01:40.011" v="1658" actId="26606"/>
          <ac:picMkLst>
            <pc:docMk/>
            <pc:sldMk cId="1235830230" sldId="256"/>
            <ac:picMk id="2" creationId="{CD7F34E1-BB16-D6F4-8170-0F6E78941083}"/>
          </ac:picMkLst>
        </pc:picChg>
        <pc:picChg chg="del">
          <ac:chgData name="B MANAGEMENT" userId="675acc70427f6a2f" providerId="LiveId" clId="{EB3BC6E1-A065-4B88-8A46-50172D16FB9E}" dt="2023-09-14T08:00:35.041" v="1643" actId="478"/>
          <ac:picMkLst>
            <pc:docMk/>
            <pc:sldMk cId="1235830230" sldId="256"/>
            <ac:picMk id="4" creationId="{5BF72668-BF4B-99BC-3093-5708A15EF171}"/>
          </ac:picMkLst>
        </pc:picChg>
        <pc:picChg chg="mod">
          <ac:chgData name="B MANAGEMENT" userId="675acc70427f6a2f" providerId="LiveId" clId="{EB3BC6E1-A065-4B88-8A46-50172D16FB9E}" dt="2023-09-14T08:01:40.011" v="1658" actId="26606"/>
          <ac:picMkLst>
            <pc:docMk/>
            <pc:sldMk cId="1235830230" sldId="256"/>
            <ac:picMk id="1030" creationId="{913715AB-7886-4FFE-BFA0-F5E8210244F7}"/>
          </ac:picMkLst>
        </pc:picChg>
        <pc:cxnChg chg="add del">
          <ac:chgData name="B MANAGEMENT" userId="675acc70427f6a2f" providerId="LiveId" clId="{EB3BC6E1-A065-4B88-8A46-50172D16FB9E}" dt="2023-09-14T08:01:40.011" v="1658" actId="26606"/>
          <ac:cxnSpMkLst>
            <pc:docMk/>
            <pc:sldMk cId="1235830230" sldId="256"/>
            <ac:cxnSpMk id="1144" creationId="{C41BAEC7-F7B0-4224-8B18-8F74B7D87F0B}"/>
          </ac:cxnSpMkLst>
        </pc:cxnChg>
      </pc:sldChg>
      <pc:sldChg chg="modSp mod">
        <pc:chgData name="B MANAGEMENT" userId="675acc70427f6a2f" providerId="LiveId" clId="{EB3BC6E1-A065-4B88-8A46-50172D16FB9E}" dt="2023-09-11T13:53:39.703" v="1422" actId="20577"/>
        <pc:sldMkLst>
          <pc:docMk/>
          <pc:sldMk cId="254115341" sldId="259"/>
        </pc:sldMkLst>
        <pc:spChg chg="mod">
          <ac:chgData name="B MANAGEMENT" userId="675acc70427f6a2f" providerId="LiveId" clId="{EB3BC6E1-A065-4B88-8A46-50172D16FB9E}" dt="2023-09-11T13:53:39.703" v="1422" actId="20577"/>
          <ac:spMkLst>
            <pc:docMk/>
            <pc:sldMk cId="254115341" sldId="259"/>
            <ac:spMk id="3" creationId="{E1ED85C4-C860-403B-95B1-59483F51C921}"/>
          </ac:spMkLst>
        </pc:spChg>
      </pc:sldChg>
      <pc:sldChg chg="modSp mod">
        <pc:chgData name="B MANAGEMENT" userId="675acc70427f6a2f" providerId="LiveId" clId="{EB3BC6E1-A065-4B88-8A46-50172D16FB9E}" dt="2023-09-11T14:01:46.781" v="1642" actId="20577"/>
        <pc:sldMkLst>
          <pc:docMk/>
          <pc:sldMk cId="2414284862" sldId="266"/>
        </pc:sldMkLst>
        <pc:spChg chg="mod">
          <ac:chgData name="B MANAGEMENT" userId="675acc70427f6a2f" providerId="LiveId" clId="{EB3BC6E1-A065-4B88-8A46-50172D16FB9E}" dt="2023-09-11T14:01:46.781" v="1642" actId="20577"/>
          <ac:spMkLst>
            <pc:docMk/>
            <pc:sldMk cId="2414284862" sldId="266"/>
            <ac:spMk id="2" creationId="{9EA19F9C-E846-49C6-934F-A79E8CBBB236}"/>
          </ac:spMkLst>
        </pc:spChg>
      </pc:sldChg>
      <pc:sldChg chg="modSp mod">
        <pc:chgData name="B MANAGEMENT" userId="675acc70427f6a2f" providerId="LiveId" clId="{EB3BC6E1-A065-4B88-8A46-50172D16FB9E}" dt="2023-09-14T08:03:41.516" v="1699" actId="20577"/>
        <pc:sldMkLst>
          <pc:docMk/>
          <pc:sldMk cId="2722879040" sldId="268"/>
        </pc:sldMkLst>
        <pc:spChg chg="mod">
          <ac:chgData name="B MANAGEMENT" userId="675acc70427f6a2f" providerId="LiveId" clId="{EB3BC6E1-A065-4B88-8A46-50172D16FB9E}" dt="2023-09-14T08:03:41.516" v="1699" actId="20577"/>
          <ac:spMkLst>
            <pc:docMk/>
            <pc:sldMk cId="2722879040" sldId="268"/>
            <ac:spMk id="3" creationId="{E1ED85C4-C860-403B-95B1-59483F51C921}"/>
          </ac:spMkLst>
        </pc:spChg>
      </pc:sldChg>
      <pc:sldChg chg="modSp mod">
        <pc:chgData name="B MANAGEMENT" userId="675acc70427f6a2f" providerId="LiveId" clId="{EB3BC6E1-A065-4B88-8A46-50172D16FB9E}" dt="2023-09-14T08:04:29.614" v="1765" actId="20577"/>
        <pc:sldMkLst>
          <pc:docMk/>
          <pc:sldMk cId="3583141280" sldId="273"/>
        </pc:sldMkLst>
        <pc:spChg chg="mod">
          <ac:chgData name="B MANAGEMENT" userId="675acc70427f6a2f" providerId="LiveId" clId="{EB3BC6E1-A065-4B88-8A46-50172D16FB9E}" dt="2023-09-14T08:04:29.614" v="1765" actId="20577"/>
          <ac:spMkLst>
            <pc:docMk/>
            <pc:sldMk cId="3583141280" sldId="273"/>
            <ac:spMk id="3" creationId="{E1ED85C4-C860-403B-95B1-59483F51C921}"/>
          </ac:spMkLst>
        </pc:spChg>
      </pc:sldChg>
      <pc:sldChg chg="modSp">
        <pc:chgData name="B MANAGEMENT" userId="675acc70427f6a2f" providerId="LiveId" clId="{EB3BC6E1-A065-4B88-8A46-50172D16FB9E}" dt="2023-09-11T13:57:42.463" v="1605" actId="20577"/>
        <pc:sldMkLst>
          <pc:docMk/>
          <pc:sldMk cId="2899376851" sldId="275"/>
        </pc:sldMkLst>
        <pc:graphicFrameChg chg="mod">
          <ac:chgData name="B MANAGEMENT" userId="675acc70427f6a2f" providerId="LiveId" clId="{EB3BC6E1-A065-4B88-8A46-50172D16FB9E}" dt="2023-09-11T13:57:42.463" v="1605" actId="20577"/>
          <ac:graphicFrameMkLst>
            <pc:docMk/>
            <pc:sldMk cId="2899376851" sldId="275"/>
            <ac:graphicFrameMk id="13" creationId="{5F95193F-60C8-53EB-2CC2-CADDC2202D4C}"/>
          </ac:graphicFrameMkLst>
        </pc:graphicFrameChg>
      </pc:sldChg>
      <pc:sldChg chg="modSp">
        <pc:chgData name="B MANAGEMENT" userId="675acc70427f6a2f" providerId="LiveId" clId="{EB3BC6E1-A065-4B88-8A46-50172D16FB9E}" dt="2023-09-14T08:10:37.265" v="2004" actId="255"/>
        <pc:sldMkLst>
          <pc:docMk/>
          <pc:sldMk cId="1216408110" sldId="277"/>
        </pc:sldMkLst>
        <pc:graphicFrameChg chg="mod">
          <ac:chgData name="B MANAGEMENT" userId="675acc70427f6a2f" providerId="LiveId" clId="{EB3BC6E1-A065-4B88-8A46-50172D16FB9E}" dt="2023-09-14T08:10:37.265" v="2004" actId="255"/>
          <ac:graphicFrameMkLst>
            <pc:docMk/>
            <pc:sldMk cId="1216408110" sldId="277"/>
            <ac:graphicFrameMk id="13" creationId="{1695B0D2-4C0C-4B22-BE3F-B07B63E3FBC7}"/>
          </ac:graphicFrameMkLst>
        </pc:graphicFrameChg>
      </pc:sldChg>
      <pc:sldChg chg="addSp delSp modSp mod addAnim delAnim">
        <pc:chgData name="B MANAGEMENT" userId="675acc70427f6a2f" providerId="LiveId" clId="{EB3BC6E1-A065-4B88-8A46-50172D16FB9E}" dt="2023-09-11T13:52:44.017" v="1383" actId="255"/>
        <pc:sldMkLst>
          <pc:docMk/>
          <pc:sldMk cId="1085555626" sldId="278"/>
        </pc:sldMkLst>
        <pc:spChg chg="mod ord">
          <ac:chgData name="B MANAGEMENT" userId="675acc70427f6a2f" providerId="LiveId" clId="{EB3BC6E1-A065-4B88-8A46-50172D16FB9E}" dt="2023-09-11T13:52:44.017" v="1383" actId="255"/>
          <ac:spMkLst>
            <pc:docMk/>
            <pc:sldMk cId="1085555626" sldId="278"/>
            <ac:spMk id="2" creationId="{9EA19F9C-E846-49C6-934F-A79E8CBBB236}"/>
          </ac:spMkLst>
        </pc:spChg>
        <pc:spChg chg="add del mod">
          <ac:chgData name="B MANAGEMENT" userId="675acc70427f6a2f" providerId="LiveId" clId="{EB3BC6E1-A065-4B88-8A46-50172D16FB9E}" dt="2023-09-11T13:32:18.603" v="873"/>
          <ac:spMkLst>
            <pc:docMk/>
            <pc:sldMk cId="1085555626" sldId="278"/>
            <ac:spMk id="4" creationId="{7E9094F5-8363-A784-F24A-B67C32B81D8B}"/>
          </ac:spMkLst>
        </pc:spChg>
        <pc:spChg chg="add del">
          <ac:chgData name="B MANAGEMENT" userId="675acc70427f6a2f" providerId="LiveId" clId="{EB3BC6E1-A065-4B88-8A46-50172D16FB9E}" dt="2023-09-11T13:32:34.011" v="879" actId="26606"/>
          <ac:spMkLst>
            <pc:docMk/>
            <pc:sldMk cId="1085555626" sldId="278"/>
            <ac:spMk id="1031" creationId="{0671A8AE-40A1-4631-A6B8-581AFF065482}"/>
          </ac:spMkLst>
        </pc:spChg>
        <pc:spChg chg="add del">
          <ac:chgData name="B MANAGEMENT" userId="675acc70427f6a2f" providerId="LiveId" clId="{EB3BC6E1-A065-4B88-8A46-50172D16FB9E}" dt="2023-09-11T13:32:34.011" v="879" actId="26606"/>
          <ac:spMkLst>
            <pc:docMk/>
            <pc:sldMk cId="1085555626" sldId="278"/>
            <ac:spMk id="1033" creationId="{AB58EF07-17C2-48CF-ABB0-EEF1F17CB8F0}"/>
          </ac:spMkLst>
        </pc:spChg>
        <pc:spChg chg="add del">
          <ac:chgData name="B MANAGEMENT" userId="675acc70427f6a2f" providerId="LiveId" clId="{EB3BC6E1-A065-4B88-8A46-50172D16FB9E}" dt="2023-09-11T13:32:34.011" v="879" actId="26606"/>
          <ac:spMkLst>
            <pc:docMk/>
            <pc:sldMk cId="1085555626" sldId="278"/>
            <ac:spMk id="1035" creationId="{AF2F604E-43BE-4DC3-B983-E071523364F8}"/>
          </ac:spMkLst>
        </pc:spChg>
        <pc:spChg chg="add del">
          <ac:chgData name="B MANAGEMENT" userId="675acc70427f6a2f" providerId="LiveId" clId="{EB3BC6E1-A065-4B88-8A46-50172D16FB9E}" dt="2023-09-11T13:32:34.011" v="879" actId="26606"/>
          <ac:spMkLst>
            <pc:docMk/>
            <pc:sldMk cId="1085555626" sldId="278"/>
            <ac:spMk id="1037" creationId="{08C9B587-E65E-4B52-B37C-ABEBB6E87928}"/>
          </ac:spMkLst>
        </pc:spChg>
        <pc:spChg chg="add del mod">
          <ac:chgData name="B MANAGEMENT" userId="675acc70427f6a2f" providerId="LiveId" clId="{EB3BC6E1-A065-4B88-8A46-50172D16FB9E}" dt="2023-09-11T13:33:41.846" v="884" actId="478"/>
          <ac:spMkLst>
            <pc:docMk/>
            <pc:sldMk cId="1085555626" sldId="278"/>
            <ac:spMk id="1041" creationId="{5F6EA861-CA70-4CBE-46A2-02C7ACF319F6}"/>
          </ac:spMkLst>
        </pc:spChg>
        <pc:spChg chg="add del">
          <ac:chgData name="B MANAGEMENT" userId="675acc70427f6a2f" providerId="LiveId" clId="{EB3BC6E1-A065-4B88-8A46-50172D16FB9E}" dt="2023-09-11T13:45:51.572" v="1263" actId="26606"/>
          <ac:spMkLst>
            <pc:docMk/>
            <pc:sldMk cId="1085555626" sldId="278"/>
            <ac:spMk id="1044" creationId="{F13C74B1-5B17-4795-BED0-7140497B445A}"/>
          </ac:spMkLst>
        </pc:spChg>
        <pc:spChg chg="add del">
          <ac:chgData name="B MANAGEMENT" userId="675acc70427f6a2f" providerId="LiveId" clId="{EB3BC6E1-A065-4B88-8A46-50172D16FB9E}" dt="2023-09-11T13:45:51.572" v="1263" actId="26606"/>
          <ac:spMkLst>
            <pc:docMk/>
            <pc:sldMk cId="1085555626" sldId="278"/>
            <ac:spMk id="1046" creationId="{D4974D33-8DC5-464E-8C6D-BE58F0669C17}"/>
          </ac:spMkLst>
        </pc:spChg>
        <pc:spChg chg="add del">
          <ac:chgData name="B MANAGEMENT" userId="675acc70427f6a2f" providerId="LiveId" clId="{EB3BC6E1-A065-4B88-8A46-50172D16FB9E}" dt="2023-09-11T13:45:48.902" v="1259" actId="26606"/>
          <ac:spMkLst>
            <pc:docMk/>
            <pc:sldMk cId="1085555626" sldId="278"/>
            <ac:spMk id="1053" creationId="{F49775AF-8896-43EE-92C6-83497D6DC56F}"/>
          </ac:spMkLst>
        </pc:spChg>
        <pc:spChg chg="add del">
          <ac:chgData name="B MANAGEMENT" userId="675acc70427f6a2f" providerId="LiveId" clId="{EB3BC6E1-A065-4B88-8A46-50172D16FB9E}" dt="2023-09-11T13:45:41.934" v="1256" actId="26606"/>
          <ac:spMkLst>
            <pc:docMk/>
            <pc:sldMk cId="1085555626" sldId="278"/>
            <ac:spMk id="1057" creationId="{06DA9DF9-31F7-4056-B42E-878CC92417B8}"/>
          </ac:spMkLst>
        </pc:spChg>
        <pc:spChg chg="add del">
          <ac:chgData name="B MANAGEMENT" userId="675acc70427f6a2f" providerId="LiveId" clId="{EB3BC6E1-A065-4B88-8A46-50172D16FB9E}" dt="2023-09-11T13:45:48.902" v="1259" actId="26606"/>
          <ac:spMkLst>
            <pc:docMk/>
            <pc:sldMk cId="1085555626" sldId="278"/>
            <ac:spMk id="1059" creationId="{9B7AD9F6-8CE7-4299-8FC6-328F4DCD3FF9}"/>
          </ac:spMkLst>
        </pc:spChg>
        <pc:spChg chg="add del">
          <ac:chgData name="B MANAGEMENT" userId="675acc70427f6a2f" providerId="LiveId" clId="{EB3BC6E1-A065-4B88-8A46-50172D16FB9E}" dt="2023-09-11T13:45:51.556" v="1262" actId="26606"/>
          <ac:spMkLst>
            <pc:docMk/>
            <pc:sldMk cId="1085555626" sldId="278"/>
            <ac:spMk id="1061" creationId="{4D60F200-5EB0-B223-2439-C96C67F0FEE1}"/>
          </ac:spMkLst>
        </pc:spChg>
        <pc:spChg chg="add del">
          <ac:chgData name="B MANAGEMENT" userId="675acc70427f6a2f" providerId="LiveId" clId="{EB3BC6E1-A065-4B88-8A46-50172D16FB9E}" dt="2023-09-11T13:52:17.979" v="1375" actId="26606"/>
          <ac:spMkLst>
            <pc:docMk/>
            <pc:sldMk cId="1085555626" sldId="278"/>
            <ac:spMk id="1064" creationId="{0671A8AE-40A1-4631-A6B8-581AFF065482}"/>
          </ac:spMkLst>
        </pc:spChg>
        <pc:spChg chg="add del">
          <ac:chgData name="B MANAGEMENT" userId="675acc70427f6a2f" providerId="LiveId" clId="{EB3BC6E1-A065-4B88-8A46-50172D16FB9E}" dt="2023-09-11T13:52:17.979" v="1375" actId="26606"/>
          <ac:spMkLst>
            <pc:docMk/>
            <pc:sldMk cId="1085555626" sldId="278"/>
            <ac:spMk id="1065" creationId="{AB58EF07-17C2-48CF-ABB0-EEF1F17CB8F0}"/>
          </ac:spMkLst>
        </pc:spChg>
        <pc:spChg chg="add del">
          <ac:chgData name="B MANAGEMENT" userId="675acc70427f6a2f" providerId="LiveId" clId="{EB3BC6E1-A065-4B88-8A46-50172D16FB9E}" dt="2023-09-11T13:52:17.979" v="1375" actId="26606"/>
          <ac:spMkLst>
            <pc:docMk/>
            <pc:sldMk cId="1085555626" sldId="278"/>
            <ac:spMk id="1066" creationId="{AF2F604E-43BE-4DC3-B983-E071523364F8}"/>
          </ac:spMkLst>
        </pc:spChg>
        <pc:spChg chg="add del">
          <ac:chgData name="B MANAGEMENT" userId="675acc70427f6a2f" providerId="LiveId" clId="{EB3BC6E1-A065-4B88-8A46-50172D16FB9E}" dt="2023-09-11T13:52:17.979" v="1375" actId="26606"/>
          <ac:spMkLst>
            <pc:docMk/>
            <pc:sldMk cId="1085555626" sldId="278"/>
            <ac:spMk id="1067" creationId="{08C9B587-E65E-4B52-B37C-ABEBB6E87928}"/>
          </ac:spMkLst>
        </pc:spChg>
        <pc:grpChg chg="add del">
          <ac:chgData name="B MANAGEMENT" userId="675acc70427f6a2f" providerId="LiveId" clId="{EB3BC6E1-A065-4B88-8A46-50172D16FB9E}" dt="2023-09-11T13:45:38.214" v="1253" actId="26606"/>
          <ac:grpSpMkLst>
            <pc:docMk/>
            <pc:sldMk cId="1085555626" sldId="278"/>
            <ac:grpSpMk id="1051" creationId="{CA16F22E-4716-CA29-1F53-4AAD52955EF1}"/>
          </ac:grpSpMkLst>
        </pc:grpChg>
        <pc:grpChg chg="add del">
          <ac:chgData name="B MANAGEMENT" userId="675acc70427f6a2f" providerId="LiveId" clId="{EB3BC6E1-A065-4B88-8A46-50172D16FB9E}" dt="2023-09-11T13:45:51.556" v="1262" actId="26606"/>
          <ac:grpSpMkLst>
            <pc:docMk/>
            <pc:sldMk cId="1085555626" sldId="278"/>
            <ac:grpSpMk id="1062" creationId="{04AB702C-9893-C42C-D0C4-EE625AAD0361}"/>
          </ac:grpSpMkLst>
        </pc:grpChg>
        <pc:grpChg chg="add">
          <ac:chgData name="B MANAGEMENT" userId="675acc70427f6a2f" providerId="LiveId" clId="{EB3BC6E1-A065-4B88-8A46-50172D16FB9E}" dt="2023-09-11T13:52:17.979" v="1375" actId="26606"/>
          <ac:grpSpMkLst>
            <pc:docMk/>
            <pc:sldMk cId="1085555626" sldId="278"/>
            <ac:grpSpMk id="1072" creationId="{CA16F22E-4716-CA29-1F53-4AAD52955EF1}"/>
          </ac:grpSpMkLst>
        </pc:grpChg>
        <pc:picChg chg="add del mod">
          <ac:chgData name="B MANAGEMENT" userId="675acc70427f6a2f" providerId="LiveId" clId="{EB3BC6E1-A065-4B88-8A46-50172D16FB9E}" dt="2023-09-11T13:32:11.217" v="871"/>
          <ac:picMkLst>
            <pc:docMk/>
            <pc:sldMk cId="1085555626" sldId="278"/>
            <ac:picMk id="3" creationId="{31555A4F-7550-134D-0BCE-FD17EB3D6B44}"/>
          </ac:picMkLst>
        </pc:picChg>
        <pc:picChg chg="del mod">
          <ac:chgData name="B MANAGEMENT" userId="675acc70427f6a2f" providerId="LiveId" clId="{EB3BC6E1-A065-4B88-8A46-50172D16FB9E}" dt="2023-09-11T13:32:14.521" v="872" actId="478"/>
          <ac:picMkLst>
            <pc:docMk/>
            <pc:sldMk cId="1085555626" sldId="278"/>
            <ac:picMk id="1026" creationId="{F797FFCD-B2F6-C2C5-AC4A-E6AE3F412E4A}"/>
          </ac:picMkLst>
        </pc:picChg>
        <pc:picChg chg="add mod ord">
          <ac:chgData name="B MANAGEMENT" userId="675acc70427f6a2f" providerId="LiveId" clId="{EB3BC6E1-A065-4B88-8A46-50172D16FB9E}" dt="2023-09-11T13:52:17.979" v="1375" actId="26606"/>
          <ac:picMkLst>
            <pc:docMk/>
            <pc:sldMk cId="1085555626" sldId="278"/>
            <ac:picMk id="1028" creationId="{890E5B9E-B945-EF01-8E31-A4C8EDD40223}"/>
          </ac:picMkLst>
        </pc:picChg>
        <pc:cxnChg chg="add del">
          <ac:chgData name="B MANAGEMENT" userId="675acc70427f6a2f" providerId="LiveId" clId="{EB3BC6E1-A065-4B88-8A46-50172D16FB9E}" dt="2023-09-11T13:32:33.980" v="878" actId="26606"/>
          <ac:cxnSpMkLst>
            <pc:docMk/>
            <pc:sldMk cId="1085555626" sldId="278"/>
            <ac:cxnSpMk id="1042" creationId="{33193FD5-6A49-7562-EA76-F15D42E15804}"/>
          </ac:cxnSpMkLst>
        </pc:cxnChg>
      </pc:sldChg>
      <pc:sldChg chg="addSp delSp modSp mod">
        <pc:chgData name="B MANAGEMENT" userId="675acc70427f6a2f" providerId="LiveId" clId="{EB3BC6E1-A065-4B88-8A46-50172D16FB9E}" dt="2023-09-11T13:45:16.990" v="1250" actId="20577"/>
        <pc:sldMkLst>
          <pc:docMk/>
          <pc:sldMk cId="2304903421" sldId="279"/>
        </pc:sldMkLst>
        <pc:spChg chg="mod">
          <ac:chgData name="B MANAGEMENT" userId="675acc70427f6a2f" providerId="LiveId" clId="{EB3BC6E1-A065-4B88-8A46-50172D16FB9E}" dt="2023-09-11T13:45:16.990" v="1250" actId="20577"/>
          <ac:spMkLst>
            <pc:docMk/>
            <pc:sldMk cId="2304903421" sldId="279"/>
            <ac:spMk id="2" creationId="{9EA19F9C-E846-49C6-934F-A79E8CBBB236}"/>
          </ac:spMkLst>
        </pc:spChg>
        <pc:spChg chg="add del mod">
          <ac:chgData name="B MANAGEMENT" userId="675acc70427f6a2f" providerId="LiveId" clId="{EB3BC6E1-A065-4B88-8A46-50172D16FB9E}" dt="2023-09-11T13:44:14.259" v="1223"/>
          <ac:spMkLst>
            <pc:docMk/>
            <pc:sldMk cId="2304903421" sldId="279"/>
            <ac:spMk id="3" creationId="{91D1874C-A95C-C3C4-DB0F-9FCE1E5C0499}"/>
          </ac:spMkLst>
        </pc:spChg>
        <pc:spChg chg="del">
          <ac:chgData name="B MANAGEMENT" userId="675acc70427f6a2f" providerId="LiveId" clId="{EB3BC6E1-A065-4B88-8A46-50172D16FB9E}" dt="2023-09-11T13:44:19.283" v="1224" actId="26606"/>
          <ac:spMkLst>
            <pc:docMk/>
            <pc:sldMk cId="2304903421" sldId="279"/>
            <ac:spMk id="20" creationId="{B9D7E975-9161-4F2D-AC53-69E1912F6B5D}"/>
          </ac:spMkLst>
        </pc:spChg>
        <pc:spChg chg="del">
          <ac:chgData name="B MANAGEMENT" userId="675acc70427f6a2f" providerId="LiveId" clId="{EB3BC6E1-A065-4B88-8A46-50172D16FB9E}" dt="2023-09-11T13:44:19.283" v="1224" actId="26606"/>
          <ac:spMkLst>
            <pc:docMk/>
            <pc:sldMk cId="2304903421" sldId="279"/>
            <ac:spMk id="21" creationId="{827DC2C4-B485-428A-BF4A-472D2967F47F}"/>
          </ac:spMkLst>
        </pc:spChg>
        <pc:spChg chg="del">
          <ac:chgData name="B MANAGEMENT" userId="675acc70427f6a2f" providerId="LiveId" clId="{EB3BC6E1-A065-4B88-8A46-50172D16FB9E}" dt="2023-09-11T13:44:19.283" v="1224" actId="26606"/>
          <ac:spMkLst>
            <pc:docMk/>
            <pc:sldMk cId="2304903421" sldId="279"/>
            <ac:spMk id="22" creationId="{463E6235-1649-4B47-9862-4026FC473B6F}"/>
          </ac:spMkLst>
        </pc:spChg>
        <pc:grpChg chg="add">
          <ac:chgData name="B MANAGEMENT" userId="675acc70427f6a2f" providerId="LiveId" clId="{EB3BC6E1-A065-4B88-8A46-50172D16FB9E}" dt="2023-09-11T13:44:19.283" v="1224" actId="26606"/>
          <ac:grpSpMkLst>
            <pc:docMk/>
            <pc:sldMk cId="2304903421" sldId="279"/>
            <ac:grpSpMk id="2055" creationId="{CA16F22E-4716-CA29-1F53-4AAD52955EF1}"/>
          </ac:grpSpMkLst>
        </pc:grpChg>
        <pc:picChg chg="del">
          <ac:chgData name="B MANAGEMENT" userId="675acc70427f6a2f" providerId="LiveId" clId="{EB3BC6E1-A065-4B88-8A46-50172D16FB9E}" dt="2023-09-11T13:43:39.644" v="1222" actId="478"/>
          <ac:picMkLst>
            <pc:docMk/>
            <pc:sldMk cId="2304903421" sldId="279"/>
            <ac:picMk id="4" creationId="{D53B2801-4461-335F-EE32-C7174E49CF8D}"/>
          </ac:picMkLst>
        </pc:picChg>
        <pc:picChg chg="add mod">
          <ac:chgData name="B MANAGEMENT" userId="675acc70427f6a2f" providerId="LiveId" clId="{EB3BC6E1-A065-4B88-8A46-50172D16FB9E}" dt="2023-09-11T13:44:19.283" v="1224" actId="26606"/>
          <ac:picMkLst>
            <pc:docMk/>
            <pc:sldMk cId="2304903421" sldId="279"/>
            <ac:picMk id="2050" creationId="{71720F65-B180-BE17-FA37-EC521F29ABDE}"/>
          </ac:picMkLst>
        </pc:picChg>
      </pc:sldChg>
      <pc:sldChg chg="addSp delSp modSp mod">
        <pc:chgData name="B MANAGEMENT" userId="675acc70427f6a2f" providerId="LiveId" clId="{EB3BC6E1-A065-4B88-8A46-50172D16FB9E}" dt="2023-09-11T13:51:46.479" v="1374" actId="255"/>
        <pc:sldMkLst>
          <pc:docMk/>
          <pc:sldMk cId="1741616346" sldId="280"/>
        </pc:sldMkLst>
        <pc:spChg chg="mod">
          <ac:chgData name="B MANAGEMENT" userId="675acc70427f6a2f" providerId="LiveId" clId="{EB3BC6E1-A065-4B88-8A46-50172D16FB9E}" dt="2023-09-11T13:51:46.479" v="1374" actId="255"/>
          <ac:spMkLst>
            <pc:docMk/>
            <pc:sldMk cId="1741616346" sldId="280"/>
            <ac:spMk id="2" creationId="{9EA19F9C-E846-49C6-934F-A79E8CBBB236}"/>
          </ac:spMkLst>
        </pc:spChg>
        <pc:spChg chg="add del mod">
          <ac:chgData name="B MANAGEMENT" userId="675acc70427f6a2f" providerId="LiveId" clId="{EB3BC6E1-A065-4B88-8A46-50172D16FB9E}" dt="2023-09-11T13:50:56.099" v="1362"/>
          <ac:spMkLst>
            <pc:docMk/>
            <pc:sldMk cId="1741616346" sldId="280"/>
            <ac:spMk id="3" creationId="{C9971310-D5DB-1847-BE9B-1350183EA1BB}"/>
          </ac:spMkLst>
        </pc:spChg>
        <pc:spChg chg="del">
          <ac:chgData name="B MANAGEMENT" userId="675acc70427f6a2f" providerId="LiveId" clId="{EB3BC6E1-A065-4B88-8A46-50172D16FB9E}" dt="2023-09-11T13:51:04.277" v="1364" actId="26606"/>
          <ac:spMkLst>
            <pc:docMk/>
            <pc:sldMk cId="1741616346" sldId="280"/>
            <ac:spMk id="2055" creationId="{0671A8AE-40A1-4631-A6B8-581AFF065482}"/>
          </ac:spMkLst>
        </pc:spChg>
        <pc:spChg chg="del">
          <ac:chgData name="B MANAGEMENT" userId="675acc70427f6a2f" providerId="LiveId" clId="{EB3BC6E1-A065-4B88-8A46-50172D16FB9E}" dt="2023-09-11T13:51:04.277" v="1364" actId="26606"/>
          <ac:spMkLst>
            <pc:docMk/>
            <pc:sldMk cId="1741616346" sldId="280"/>
            <ac:spMk id="2057" creationId="{AB58EF07-17C2-48CF-ABB0-EEF1F17CB8F0}"/>
          </ac:spMkLst>
        </pc:spChg>
        <pc:spChg chg="del">
          <ac:chgData name="B MANAGEMENT" userId="675acc70427f6a2f" providerId="LiveId" clId="{EB3BC6E1-A065-4B88-8A46-50172D16FB9E}" dt="2023-09-11T13:51:04.277" v="1364" actId="26606"/>
          <ac:spMkLst>
            <pc:docMk/>
            <pc:sldMk cId="1741616346" sldId="280"/>
            <ac:spMk id="2059" creationId="{AF2F604E-43BE-4DC3-B983-E071523364F8}"/>
          </ac:spMkLst>
        </pc:spChg>
        <pc:spChg chg="del">
          <ac:chgData name="B MANAGEMENT" userId="675acc70427f6a2f" providerId="LiveId" clId="{EB3BC6E1-A065-4B88-8A46-50172D16FB9E}" dt="2023-09-11T13:51:04.277" v="1364" actId="26606"/>
          <ac:spMkLst>
            <pc:docMk/>
            <pc:sldMk cId="1741616346" sldId="280"/>
            <ac:spMk id="2061" creationId="{08C9B587-E65E-4B52-B37C-ABEBB6E87928}"/>
          </ac:spMkLst>
        </pc:spChg>
        <pc:grpChg chg="add">
          <ac:chgData name="B MANAGEMENT" userId="675acc70427f6a2f" providerId="LiveId" clId="{EB3BC6E1-A065-4B88-8A46-50172D16FB9E}" dt="2023-09-11T13:51:04.277" v="1364" actId="26606"/>
          <ac:grpSpMkLst>
            <pc:docMk/>
            <pc:sldMk cId="1741616346" sldId="280"/>
            <ac:grpSpMk id="3079" creationId="{CA16F22E-4716-CA29-1F53-4AAD52955EF1}"/>
          </ac:grpSpMkLst>
        </pc:grpChg>
        <pc:picChg chg="del">
          <ac:chgData name="B MANAGEMENT" userId="675acc70427f6a2f" providerId="LiveId" clId="{EB3BC6E1-A065-4B88-8A46-50172D16FB9E}" dt="2023-09-11T13:50:47.376" v="1361" actId="478"/>
          <ac:picMkLst>
            <pc:docMk/>
            <pc:sldMk cId="1741616346" sldId="280"/>
            <ac:picMk id="2050" creationId="{FF285545-507D-BD65-B559-0CD4D71B6AD8}"/>
          </ac:picMkLst>
        </pc:picChg>
        <pc:picChg chg="add mod">
          <ac:chgData name="B MANAGEMENT" userId="675acc70427f6a2f" providerId="LiveId" clId="{EB3BC6E1-A065-4B88-8A46-50172D16FB9E}" dt="2023-09-11T13:51:04.277" v="1364" actId="26606"/>
          <ac:picMkLst>
            <pc:docMk/>
            <pc:sldMk cId="1741616346" sldId="280"/>
            <ac:picMk id="3074" creationId="{1A5FAC71-8289-A00E-63D6-11B21C294423}"/>
          </ac:picMkLst>
        </pc:picChg>
      </pc:sldChg>
      <pc:sldChg chg="addSp modSp mod setBg">
        <pc:chgData name="B MANAGEMENT" userId="675acc70427f6a2f" providerId="LiveId" clId="{EB3BC6E1-A065-4B88-8A46-50172D16FB9E}" dt="2023-09-11T13:56:10.941" v="1527" actId="5793"/>
        <pc:sldMkLst>
          <pc:docMk/>
          <pc:sldMk cId="921916477" sldId="281"/>
        </pc:sldMkLst>
        <pc:spChg chg="mod">
          <ac:chgData name="B MANAGEMENT" userId="675acc70427f6a2f" providerId="LiveId" clId="{EB3BC6E1-A065-4B88-8A46-50172D16FB9E}" dt="2023-09-11T13:56:10.941" v="1527" actId="5793"/>
          <ac:spMkLst>
            <pc:docMk/>
            <pc:sldMk cId="921916477" sldId="281"/>
            <ac:spMk id="2" creationId="{9EA19F9C-E846-49C6-934F-A79E8CBBB236}"/>
          </ac:spMkLst>
        </pc:spChg>
        <pc:grpChg chg="add">
          <ac:chgData name="B MANAGEMENT" userId="675acc70427f6a2f" providerId="LiveId" clId="{EB3BC6E1-A065-4B88-8A46-50172D16FB9E}" dt="2023-09-11T13:55:12.921" v="1466" actId="26606"/>
          <ac:grpSpMkLst>
            <pc:docMk/>
            <pc:sldMk cId="921916477" sldId="281"/>
            <ac:grpSpMk id="1028" creationId="{CA16F22E-4716-CA29-1F53-4AAD52955EF1}"/>
          </ac:grpSpMkLst>
        </pc:grpChg>
        <pc:picChg chg="mod">
          <ac:chgData name="B MANAGEMENT" userId="675acc70427f6a2f" providerId="LiveId" clId="{EB3BC6E1-A065-4B88-8A46-50172D16FB9E}" dt="2023-09-11T13:55:12.921" v="1466" actId="26606"/>
          <ac:picMkLst>
            <pc:docMk/>
            <pc:sldMk cId="921916477" sldId="281"/>
            <ac:picMk id="1026" creationId="{1210F351-657B-CCE8-75F6-5C7827E914A7}"/>
          </ac:picMkLst>
        </pc:picChg>
      </pc:sldChg>
    </pc:docChg>
  </pc:docChgLst>
  <pc:docChgLst>
    <pc:chgData name="B MANAGEMENT" userId="675acc70427f6a2f" providerId="LiveId" clId="{2486F93E-74CA-4A1D-8E5A-D595DE81F2CD}"/>
    <pc:docChg chg="undo custSel modSld">
      <pc:chgData name="B MANAGEMENT" userId="675acc70427f6a2f" providerId="LiveId" clId="{2486F93E-74CA-4A1D-8E5A-D595DE81F2CD}" dt="2023-08-27T12:23:53.045" v="186" actId="14100"/>
      <pc:docMkLst>
        <pc:docMk/>
      </pc:docMkLst>
      <pc:sldChg chg="addSp delSp modSp mod setBg addAnim delAnim">
        <pc:chgData name="B MANAGEMENT" userId="675acc70427f6a2f" providerId="LiveId" clId="{2486F93E-74CA-4A1D-8E5A-D595DE81F2CD}" dt="2023-08-27T12:23:53.045" v="186" actId="14100"/>
        <pc:sldMkLst>
          <pc:docMk/>
          <pc:sldMk cId="1235830230" sldId="256"/>
        </pc:sldMkLst>
        <pc:spChg chg="mod ord">
          <ac:chgData name="B MANAGEMENT" userId="675acc70427f6a2f" providerId="LiveId" clId="{2486F93E-74CA-4A1D-8E5A-D595DE81F2CD}" dt="2023-08-27T12:23:02.194" v="175" actId="26606"/>
          <ac:spMkLst>
            <pc:docMk/>
            <pc:sldMk cId="1235830230" sldId="256"/>
            <ac:spMk id="3" creationId="{578CF281-E2D2-4B76-9423-DC92773D6F31}"/>
          </ac:spMkLst>
        </pc:spChg>
        <pc:spChg chg="add del">
          <ac:chgData name="B MANAGEMENT" userId="675acc70427f6a2f" providerId="LiveId" clId="{2486F93E-74CA-4A1D-8E5A-D595DE81F2CD}" dt="2023-08-27T12:22:59.696" v="171" actId="26606"/>
          <ac:spMkLst>
            <pc:docMk/>
            <pc:sldMk cId="1235830230" sldId="256"/>
            <ac:spMk id="1035" creationId="{EC0F0807-AD24-47B6-BC5C-71325B171C92}"/>
          </ac:spMkLst>
        </pc:spChg>
        <pc:spChg chg="add del">
          <ac:chgData name="B MANAGEMENT" userId="675acc70427f6a2f" providerId="LiveId" clId="{2486F93E-74CA-4A1D-8E5A-D595DE81F2CD}" dt="2023-08-27T12:22:59.696" v="171" actId="26606"/>
          <ac:spMkLst>
            <pc:docMk/>
            <pc:sldMk cId="1235830230" sldId="256"/>
            <ac:spMk id="1037" creationId="{609CB703-C563-4F1F-BF28-83C06E978C4F}"/>
          </ac:spMkLst>
        </pc:spChg>
        <pc:spChg chg="add del">
          <ac:chgData name="B MANAGEMENT" userId="675acc70427f6a2f" providerId="LiveId" clId="{2486F93E-74CA-4A1D-8E5A-D595DE81F2CD}" dt="2023-08-27T12:22:59.696" v="171" actId="26606"/>
          <ac:spMkLst>
            <pc:docMk/>
            <pc:sldMk cId="1235830230" sldId="256"/>
            <ac:spMk id="1041" creationId="{C5CB530E-515E-412C-9DF1-5F8FFBD6F383}"/>
          </ac:spMkLst>
        </pc:spChg>
        <pc:spChg chg="add del">
          <ac:chgData name="B MANAGEMENT" userId="675acc70427f6a2f" providerId="LiveId" clId="{2486F93E-74CA-4A1D-8E5A-D595DE81F2CD}" dt="2023-08-27T12:22:59.696" v="171" actId="26606"/>
          <ac:spMkLst>
            <pc:docMk/>
            <pc:sldMk cId="1235830230" sldId="256"/>
            <ac:spMk id="1043" creationId="{712D4376-A578-4FF1-94FC-245E7A6A489F}"/>
          </ac:spMkLst>
        </pc:spChg>
        <pc:spChg chg="add del">
          <ac:chgData name="B MANAGEMENT" userId="675acc70427f6a2f" providerId="LiveId" clId="{2486F93E-74CA-4A1D-8E5A-D595DE81F2CD}" dt="2023-08-27T12:22:59.696" v="171" actId="26606"/>
          <ac:spMkLst>
            <pc:docMk/>
            <pc:sldMk cId="1235830230" sldId="256"/>
            <ac:spMk id="1045" creationId="{AEA7509D-F04F-40CB-A0B3-EEF16499CC9F}"/>
          </ac:spMkLst>
        </pc:spChg>
        <pc:spChg chg="add del">
          <ac:chgData name="B MANAGEMENT" userId="675acc70427f6a2f" providerId="LiveId" clId="{2486F93E-74CA-4A1D-8E5A-D595DE81F2CD}" dt="2023-08-27T12:23:02.160" v="174" actId="26606"/>
          <ac:spMkLst>
            <pc:docMk/>
            <pc:sldMk cId="1235830230" sldId="256"/>
            <ac:spMk id="1047" creationId="{848F64AA-5BE2-4280-BEFA-DC288118FCCE}"/>
          </ac:spMkLst>
        </pc:spChg>
        <pc:spChg chg="add del">
          <ac:chgData name="B MANAGEMENT" userId="675acc70427f6a2f" providerId="LiveId" clId="{2486F93E-74CA-4A1D-8E5A-D595DE81F2CD}" dt="2023-08-27T12:23:19.956" v="180" actId="26606"/>
          <ac:spMkLst>
            <pc:docMk/>
            <pc:sldMk cId="1235830230" sldId="256"/>
            <ac:spMk id="1049" creationId="{C3896A03-3945-419A-B66B-4EE266EDD152}"/>
          </ac:spMkLst>
        </pc:spChg>
        <pc:spChg chg="add del">
          <ac:chgData name="B MANAGEMENT" userId="675acc70427f6a2f" providerId="LiveId" clId="{2486F93E-74CA-4A1D-8E5A-D595DE81F2CD}" dt="2023-08-27T12:23:19.956" v="180" actId="26606"/>
          <ac:spMkLst>
            <pc:docMk/>
            <pc:sldMk cId="1235830230" sldId="256"/>
            <ac:spMk id="1050" creationId="{B34F5AD2-EDBD-4BBD-A55C-EAFFD0C7097A}"/>
          </ac:spMkLst>
        </pc:spChg>
        <pc:spChg chg="add del">
          <ac:chgData name="B MANAGEMENT" userId="675acc70427f6a2f" providerId="LiveId" clId="{2486F93E-74CA-4A1D-8E5A-D595DE81F2CD}" dt="2023-08-27T12:23:19.956" v="180" actId="26606"/>
          <ac:spMkLst>
            <pc:docMk/>
            <pc:sldMk cId="1235830230" sldId="256"/>
            <ac:spMk id="1051" creationId="{6832F003-FCA6-4CFB-A2EA-308F3AA257D1}"/>
          </ac:spMkLst>
        </pc:spChg>
        <pc:spChg chg="add">
          <ac:chgData name="B MANAGEMENT" userId="675acc70427f6a2f" providerId="LiveId" clId="{2486F93E-74CA-4A1D-8E5A-D595DE81F2CD}" dt="2023-08-27T12:23:19.956" v="180" actId="26606"/>
          <ac:spMkLst>
            <pc:docMk/>
            <pc:sldMk cId="1235830230" sldId="256"/>
            <ac:spMk id="1056" creationId="{C3896A03-3945-419A-B66B-4EE266EDD152}"/>
          </ac:spMkLst>
        </pc:spChg>
        <pc:spChg chg="add">
          <ac:chgData name="B MANAGEMENT" userId="675acc70427f6a2f" providerId="LiveId" clId="{2486F93E-74CA-4A1D-8E5A-D595DE81F2CD}" dt="2023-08-27T12:23:19.956" v="180" actId="26606"/>
          <ac:spMkLst>
            <pc:docMk/>
            <pc:sldMk cId="1235830230" sldId="256"/>
            <ac:spMk id="1058" creationId="{B34F5AD2-EDBD-4BBD-A55C-EAFFD0C7097A}"/>
          </ac:spMkLst>
        </pc:spChg>
        <pc:spChg chg="add">
          <ac:chgData name="B MANAGEMENT" userId="675acc70427f6a2f" providerId="LiveId" clId="{2486F93E-74CA-4A1D-8E5A-D595DE81F2CD}" dt="2023-08-27T12:23:19.956" v="180" actId="26606"/>
          <ac:spMkLst>
            <pc:docMk/>
            <pc:sldMk cId="1235830230" sldId="256"/>
            <ac:spMk id="1060" creationId="{6832F003-FCA6-4CFB-A2EA-308F3AA257D1}"/>
          </ac:spMkLst>
        </pc:spChg>
        <pc:picChg chg="add mod">
          <ac:chgData name="B MANAGEMENT" userId="675acc70427f6a2f" providerId="LiveId" clId="{2486F93E-74CA-4A1D-8E5A-D595DE81F2CD}" dt="2023-08-27T12:23:53.045" v="186" actId="14100"/>
          <ac:picMkLst>
            <pc:docMk/>
            <pc:sldMk cId="1235830230" sldId="256"/>
            <ac:picMk id="2" creationId="{D5BE69AF-6959-7188-9362-84AAED3DE2EE}"/>
          </ac:picMkLst>
        </pc:picChg>
        <pc:picChg chg="del">
          <ac:chgData name="B MANAGEMENT" userId="675acc70427f6a2f" providerId="LiveId" clId="{2486F93E-74CA-4A1D-8E5A-D595DE81F2CD}" dt="2023-08-27T12:17:17.787" v="4" actId="478"/>
          <ac:picMkLst>
            <pc:docMk/>
            <pc:sldMk cId="1235830230" sldId="256"/>
            <ac:picMk id="8" creationId="{8F35A041-AEFD-4E8B-822F-322C92097A5E}"/>
          </ac:picMkLst>
        </pc:picChg>
        <pc:picChg chg="mod ord">
          <ac:chgData name="B MANAGEMENT" userId="675acc70427f6a2f" providerId="LiveId" clId="{2486F93E-74CA-4A1D-8E5A-D595DE81F2CD}" dt="2023-08-27T12:23:02.194" v="175" actId="26606"/>
          <ac:picMkLst>
            <pc:docMk/>
            <pc:sldMk cId="1235830230" sldId="256"/>
            <ac:picMk id="9" creationId="{0654B603-4464-40F0-AC2B-86B153EACA09}"/>
          </ac:picMkLst>
        </pc:picChg>
        <pc:picChg chg="mod ord">
          <ac:chgData name="B MANAGEMENT" userId="675acc70427f6a2f" providerId="LiveId" clId="{2486F93E-74CA-4A1D-8E5A-D595DE81F2CD}" dt="2023-08-27T12:23:02.194" v="175" actId="26606"/>
          <ac:picMkLst>
            <pc:docMk/>
            <pc:sldMk cId="1235830230" sldId="256"/>
            <ac:picMk id="1030" creationId="{913715AB-7886-4FFE-BFA0-F5E8210244F7}"/>
          </ac:picMkLst>
        </pc:picChg>
        <pc:cxnChg chg="add del">
          <ac:chgData name="B MANAGEMENT" userId="675acc70427f6a2f" providerId="LiveId" clId="{2486F93E-74CA-4A1D-8E5A-D595DE81F2CD}" dt="2023-08-27T12:22:59.696" v="171" actId="26606"/>
          <ac:cxnSpMkLst>
            <pc:docMk/>
            <pc:sldMk cId="1235830230" sldId="256"/>
            <ac:cxnSpMk id="1039" creationId="{56020367-4FD5-4596-8E10-C5F095CD8DBF}"/>
          </ac:cxnSpMkLst>
        </pc:cxnChg>
      </pc:sldChg>
      <pc:sldChg chg="delSp mod">
        <pc:chgData name="B MANAGEMENT" userId="675acc70427f6a2f" providerId="LiveId" clId="{2486F93E-74CA-4A1D-8E5A-D595DE81F2CD}" dt="2023-08-27T12:17:40.966" v="10" actId="478"/>
        <pc:sldMkLst>
          <pc:docMk/>
          <pc:sldMk cId="4227032186" sldId="257"/>
        </pc:sldMkLst>
        <pc:picChg chg="del">
          <ac:chgData name="B MANAGEMENT" userId="675acc70427f6a2f" providerId="LiveId" clId="{2486F93E-74CA-4A1D-8E5A-D595DE81F2CD}" dt="2023-08-27T12:17:38.488" v="9" actId="478"/>
          <ac:picMkLst>
            <pc:docMk/>
            <pc:sldMk cId="4227032186" sldId="257"/>
            <ac:picMk id="7" creationId="{D5D9C894-6AC9-476D-989A-DFACFCD2D555}"/>
          </ac:picMkLst>
        </pc:picChg>
        <pc:picChg chg="del">
          <ac:chgData name="B MANAGEMENT" userId="675acc70427f6a2f" providerId="LiveId" clId="{2486F93E-74CA-4A1D-8E5A-D595DE81F2CD}" dt="2023-08-27T12:17:40.966" v="10" actId="478"/>
          <ac:picMkLst>
            <pc:docMk/>
            <pc:sldMk cId="4227032186" sldId="257"/>
            <ac:picMk id="8" creationId="{DBC75F61-4AD0-47ED-8823-B548BC2FCACF}"/>
          </ac:picMkLst>
        </pc:picChg>
      </pc:sldChg>
      <pc:sldChg chg="delSp mod">
        <pc:chgData name="B MANAGEMENT" userId="675acc70427f6a2f" providerId="LiveId" clId="{2486F93E-74CA-4A1D-8E5A-D595DE81F2CD}" dt="2023-08-27T12:17:46.838" v="12" actId="478"/>
        <pc:sldMkLst>
          <pc:docMk/>
          <pc:sldMk cId="375385317" sldId="258"/>
        </pc:sldMkLst>
        <pc:picChg chg="del">
          <ac:chgData name="B MANAGEMENT" userId="675acc70427f6a2f" providerId="LiveId" clId="{2486F93E-74CA-4A1D-8E5A-D595DE81F2CD}" dt="2023-08-27T12:17:46.838" v="12" actId="478"/>
          <ac:picMkLst>
            <pc:docMk/>
            <pc:sldMk cId="375385317" sldId="258"/>
            <ac:picMk id="6" creationId="{618B5DE4-D880-48D0-8F3D-1D6B261E9DB3}"/>
          </ac:picMkLst>
        </pc:picChg>
        <pc:picChg chg="del">
          <ac:chgData name="B MANAGEMENT" userId="675acc70427f6a2f" providerId="LiveId" clId="{2486F93E-74CA-4A1D-8E5A-D595DE81F2CD}" dt="2023-08-27T12:17:43.988" v="11" actId="478"/>
          <ac:picMkLst>
            <pc:docMk/>
            <pc:sldMk cId="375385317" sldId="258"/>
            <ac:picMk id="7" creationId="{970F9BEF-9596-4B3E-85B0-046C481E946D}"/>
          </ac:picMkLst>
        </pc:picChg>
      </pc:sldChg>
      <pc:sldChg chg="delSp mod">
        <pc:chgData name="B MANAGEMENT" userId="675acc70427f6a2f" providerId="LiveId" clId="{2486F93E-74CA-4A1D-8E5A-D595DE81F2CD}" dt="2023-08-27T12:18:01.002" v="16" actId="478"/>
        <pc:sldMkLst>
          <pc:docMk/>
          <pc:sldMk cId="254115341" sldId="259"/>
        </pc:sldMkLst>
        <pc:picChg chg="del">
          <ac:chgData name="B MANAGEMENT" userId="675acc70427f6a2f" providerId="LiveId" clId="{2486F93E-74CA-4A1D-8E5A-D595DE81F2CD}" dt="2023-08-27T12:18:01.002" v="16" actId="478"/>
          <ac:picMkLst>
            <pc:docMk/>
            <pc:sldMk cId="254115341" sldId="259"/>
            <ac:picMk id="6" creationId="{618B5DE4-D880-48D0-8F3D-1D6B261E9DB3}"/>
          </ac:picMkLst>
        </pc:picChg>
        <pc:picChg chg="del">
          <ac:chgData name="B MANAGEMENT" userId="675acc70427f6a2f" providerId="LiveId" clId="{2486F93E-74CA-4A1D-8E5A-D595DE81F2CD}" dt="2023-08-27T12:17:58.347" v="15" actId="478"/>
          <ac:picMkLst>
            <pc:docMk/>
            <pc:sldMk cId="254115341" sldId="259"/>
            <ac:picMk id="7" creationId="{970F9BEF-9596-4B3E-85B0-046C481E946D}"/>
          </ac:picMkLst>
        </pc:picChg>
      </pc:sldChg>
      <pc:sldChg chg="delSp mod">
        <pc:chgData name="B MANAGEMENT" userId="675acc70427f6a2f" providerId="LiveId" clId="{2486F93E-74CA-4A1D-8E5A-D595DE81F2CD}" dt="2023-08-27T12:17:52.866" v="14" actId="478"/>
        <pc:sldMkLst>
          <pc:docMk/>
          <pc:sldMk cId="2142624110" sldId="260"/>
        </pc:sldMkLst>
        <pc:picChg chg="del">
          <ac:chgData name="B MANAGEMENT" userId="675acc70427f6a2f" providerId="LiveId" clId="{2486F93E-74CA-4A1D-8E5A-D595DE81F2CD}" dt="2023-08-27T12:17:52.866" v="14" actId="478"/>
          <ac:picMkLst>
            <pc:docMk/>
            <pc:sldMk cId="2142624110" sldId="260"/>
            <ac:picMk id="6" creationId="{618B5DE4-D880-48D0-8F3D-1D6B261E9DB3}"/>
          </ac:picMkLst>
        </pc:picChg>
        <pc:picChg chg="del">
          <ac:chgData name="B MANAGEMENT" userId="675acc70427f6a2f" providerId="LiveId" clId="{2486F93E-74CA-4A1D-8E5A-D595DE81F2CD}" dt="2023-08-27T12:17:50.522" v="13" actId="478"/>
          <ac:picMkLst>
            <pc:docMk/>
            <pc:sldMk cId="2142624110" sldId="260"/>
            <ac:picMk id="7" creationId="{970F9BEF-9596-4B3E-85B0-046C481E946D}"/>
          </ac:picMkLst>
        </pc:picChg>
      </pc:sldChg>
      <pc:sldChg chg="delSp modSp mod">
        <pc:chgData name="B MANAGEMENT" userId="675acc70427f6a2f" providerId="LiveId" clId="{2486F93E-74CA-4A1D-8E5A-D595DE81F2CD}" dt="2023-08-27T12:17:35.054" v="8" actId="478"/>
        <pc:sldMkLst>
          <pc:docMk/>
          <pc:sldMk cId="2414284862" sldId="266"/>
        </pc:sldMkLst>
        <pc:picChg chg="del mod">
          <ac:chgData name="B MANAGEMENT" userId="675acc70427f6a2f" providerId="LiveId" clId="{2486F93E-74CA-4A1D-8E5A-D595DE81F2CD}" dt="2023-08-27T12:17:32.810" v="7" actId="478"/>
          <ac:picMkLst>
            <pc:docMk/>
            <pc:sldMk cId="2414284862" sldId="266"/>
            <ac:picMk id="7" creationId="{D5D9C894-6AC9-476D-989A-DFACFCD2D555}"/>
          </ac:picMkLst>
        </pc:picChg>
        <pc:picChg chg="del">
          <ac:chgData name="B MANAGEMENT" userId="675acc70427f6a2f" providerId="LiveId" clId="{2486F93E-74CA-4A1D-8E5A-D595DE81F2CD}" dt="2023-08-27T12:17:35.054" v="8" actId="478"/>
          <ac:picMkLst>
            <pc:docMk/>
            <pc:sldMk cId="2414284862" sldId="266"/>
            <ac:picMk id="8" creationId="{DBC75F61-4AD0-47ED-8823-B548BC2FCACF}"/>
          </ac:picMkLst>
        </pc:picChg>
      </pc:sldChg>
      <pc:sldChg chg="delSp mod">
        <pc:chgData name="B MANAGEMENT" userId="675acc70427f6a2f" providerId="LiveId" clId="{2486F93E-74CA-4A1D-8E5A-D595DE81F2CD}" dt="2023-08-27T12:18:07.749" v="18" actId="478"/>
        <pc:sldMkLst>
          <pc:docMk/>
          <pc:sldMk cId="161595230" sldId="267"/>
        </pc:sldMkLst>
        <pc:picChg chg="del">
          <ac:chgData name="B MANAGEMENT" userId="675acc70427f6a2f" providerId="LiveId" clId="{2486F93E-74CA-4A1D-8E5A-D595DE81F2CD}" dt="2023-08-27T12:18:07.749" v="18" actId="478"/>
          <ac:picMkLst>
            <pc:docMk/>
            <pc:sldMk cId="161595230" sldId="267"/>
            <ac:picMk id="6" creationId="{618B5DE4-D880-48D0-8F3D-1D6B261E9DB3}"/>
          </ac:picMkLst>
        </pc:picChg>
        <pc:picChg chg="del">
          <ac:chgData name="B MANAGEMENT" userId="675acc70427f6a2f" providerId="LiveId" clId="{2486F93E-74CA-4A1D-8E5A-D595DE81F2CD}" dt="2023-08-27T12:18:05.421" v="17" actId="478"/>
          <ac:picMkLst>
            <pc:docMk/>
            <pc:sldMk cId="161595230" sldId="267"/>
            <ac:picMk id="7" creationId="{970F9BEF-9596-4B3E-85B0-046C481E946D}"/>
          </ac:picMkLst>
        </pc:picChg>
      </pc:sldChg>
      <pc:sldChg chg="delSp mod">
        <pc:chgData name="B MANAGEMENT" userId="675acc70427f6a2f" providerId="LiveId" clId="{2486F93E-74CA-4A1D-8E5A-D595DE81F2CD}" dt="2023-08-27T12:18:15.087" v="20" actId="478"/>
        <pc:sldMkLst>
          <pc:docMk/>
          <pc:sldMk cId="2722879040" sldId="268"/>
        </pc:sldMkLst>
        <pc:picChg chg="del">
          <ac:chgData name="B MANAGEMENT" userId="675acc70427f6a2f" providerId="LiveId" clId="{2486F93E-74CA-4A1D-8E5A-D595DE81F2CD}" dt="2023-08-27T12:18:15.087" v="20" actId="478"/>
          <ac:picMkLst>
            <pc:docMk/>
            <pc:sldMk cId="2722879040" sldId="268"/>
            <ac:picMk id="6" creationId="{618B5DE4-D880-48D0-8F3D-1D6B261E9DB3}"/>
          </ac:picMkLst>
        </pc:picChg>
        <pc:picChg chg="del">
          <ac:chgData name="B MANAGEMENT" userId="675acc70427f6a2f" providerId="LiveId" clId="{2486F93E-74CA-4A1D-8E5A-D595DE81F2CD}" dt="2023-08-27T12:18:12.794" v="19" actId="478"/>
          <ac:picMkLst>
            <pc:docMk/>
            <pc:sldMk cId="2722879040" sldId="268"/>
            <ac:picMk id="7" creationId="{970F9BEF-9596-4B3E-85B0-046C481E946D}"/>
          </ac:picMkLst>
        </pc:picChg>
      </pc:sldChg>
      <pc:sldChg chg="delSp mod">
        <pc:chgData name="B MANAGEMENT" userId="675acc70427f6a2f" providerId="LiveId" clId="{2486F93E-74CA-4A1D-8E5A-D595DE81F2CD}" dt="2023-08-27T12:18:21.862" v="22" actId="478"/>
        <pc:sldMkLst>
          <pc:docMk/>
          <pc:sldMk cId="3908001506" sldId="269"/>
        </pc:sldMkLst>
        <pc:picChg chg="del">
          <ac:chgData name="B MANAGEMENT" userId="675acc70427f6a2f" providerId="LiveId" clId="{2486F93E-74CA-4A1D-8E5A-D595DE81F2CD}" dt="2023-08-27T12:18:21.862" v="22" actId="478"/>
          <ac:picMkLst>
            <pc:docMk/>
            <pc:sldMk cId="3908001506" sldId="269"/>
            <ac:picMk id="6" creationId="{618B5DE4-D880-48D0-8F3D-1D6B261E9DB3}"/>
          </ac:picMkLst>
        </pc:picChg>
        <pc:picChg chg="del">
          <ac:chgData name="B MANAGEMENT" userId="675acc70427f6a2f" providerId="LiveId" clId="{2486F93E-74CA-4A1D-8E5A-D595DE81F2CD}" dt="2023-08-27T12:18:19.496" v="21" actId="478"/>
          <ac:picMkLst>
            <pc:docMk/>
            <pc:sldMk cId="3908001506" sldId="269"/>
            <ac:picMk id="7" creationId="{970F9BEF-9596-4B3E-85B0-046C481E946D}"/>
          </ac:picMkLst>
        </pc:picChg>
      </pc:sldChg>
      <pc:sldChg chg="delSp mod">
        <pc:chgData name="B MANAGEMENT" userId="675acc70427f6a2f" providerId="LiveId" clId="{2486F93E-74CA-4A1D-8E5A-D595DE81F2CD}" dt="2023-08-27T12:18:28.100" v="24" actId="478"/>
        <pc:sldMkLst>
          <pc:docMk/>
          <pc:sldMk cId="2346818591" sldId="270"/>
        </pc:sldMkLst>
        <pc:picChg chg="del">
          <ac:chgData name="B MANAGEMENT" userId="675acc70427f6a2f" providerId="LiveId" clId="{2486F93E-74CA-4A1D-8E5A-D595DE81F2CD}" dt="2023-08-27T12:18:28.100" v="24" actId="478"/>
          <ac:picMkLst>
            <pc:docMk/>
            <pc:sldMk cId="2346818591" sldId="270"/>
            <ac:picMk id="6" creationId="{618B5DE4-D880-48D0-8F3D-1D6B261E9DB3}"/>
          </ac:picMkLst>
        </pc:picChg>
        <pc:picChg chg="del">
          <ac:chgData name="B MANAGEMENT" userId="675acc70427f6a2f" providerId="LiveId" clId="{2486F93E-74CA-4A1D-8E5A-D595DE81F2CD}" dt="2023-08-27T12:18:25.520" v="23" actId="478"/>
          <ac:picMkLst>
            <pc:docMk/>
            <pc:sldMk cId="2346818591" sldId="270"/>
            <ac:picMk id="7" creationId="{970F9BEF-9596-4B3E-85B0-046C481E946D}"/>
          </ac:picMkLst>
        </pc:picChg>
      </pc:sldChg>
      <pc:sldChg chg="delSp mod">
        <pc:chgData name="B MANAGEMENT" userId="675acc70427f6a2f" providerId="LiveId" clId="{2486F93E-74CA-4A1D-8E5A-D595DE81F2CD}" dt="2023-08-27T12:18:35.315" v="26" actId="478"/>
        <pc:sldMkLst>
          <pc:docMk/>
          <pc:sldMk cId="3105227411" sldId="271"/>
        </pc:sldMkLst>
        <pc:picChg chg="del">
          <ac:chgData name="B MANAGEMENT" userId="675acc70427f6a2f" providerId="LiveId" clId="{2486F93E-74CA-4A1D-8E5A-D595DE81F2CD}" dt="2023-08-27T12:18:35.315" v="26" actId="478"/>
          <ac:picMkLst>
            <pc:docMk/>
            <pc:sldMk cId="3105227411" sldId="271"/>
            <ac:picMk id="6" creationId="{618B5DE4-D880-48D0-8F3D-1D6B261E9DB3}"/>
          </ac:picMkLst>
        </pc:picChg>
        <pc:picChg chg="del">
          <ac:chgData name="B MANAGEMENT" userId="675acc70427f6a2f" providerId="LiveId" clId="{2486F93E-74CA-4A1D-8E5A-D595DE81F2CD}" dt="2023-08-27T12:18:32.985" v="25" actId="478"/>
          <ac:picMkLst>
            <pc:docMk/>
            <pc:sldMk cId="3105227411" sldId="271"/>
            <ac:picMk id="7" creationId="{970F9BEF-9596-4B3E-85B0-046C481E946D}"/>
          </ac:picMkLst>
        </pc:picChg>
      </pc:sldChg>
      <pc:sldChg chg="delSp mod">
        <pc:chgData name="B MANAGEMENT" userId="675acc70427f6a2f" providerId="LiveId" clId="{2486F93E-74CA-4A1D-8E5A-D595DE81F2CD}" dt="2023-08-27T12:18:43.687" v="28" actId="478"/>
        <pc:sldMkLst>
          <pc:docMk/>
          <pc:sldMk cId="2311538259" sldId="272"/>
        </pc:sldMkLst>
        <pc:picChg chg="del">
          <ac:chgData name="B MANAGEMENT" userId="675acc70427f6a2f" providerId="LiveId" clId="{2486F93E-74CA-4A1D-8E5A-D595DE81F2CD}" dt="2023-08-27T12:18:43.687" v="28" actId="478"/>
          <ac:picMkLst>
            <pc:docMk/>
            <pc:sldMk cId="2311538259" sldId="272"/>
            <ac:picMk id="6" creationId="{618B5DE4-D880-48D0-8F3D-1D6B261E9DB3}"/>
          </ac:picMkLst>
        </pc:picChg>
        <pc:picChg chg="del">
          <ac:chgData name="B MANAGEMENT" userId="675acc70427f6a2f" providerId="LiveId" clId="{2486F93E-74CA-4A1D-8E5A-D595DE81F2CD}" dt="2023-08-27T12:18:40.737" v="27" actId="478"/>
          <ac:picMkLst>
            <pc:docMk/>
            <pc:sldMk cId="2311538259" sldId="272"/>
            <ac:picMk id="7" creationId="{970F9BEF-9596-4B3E-85B0-046C481E946D}"/>
          </ac:picMkLst>
        </pc:picChg>
      </pc:sldChg>
      <pc:sldChg chg="delSp mod">
        <pc:chgData name="B MANAGEMENT" userId="675acc70427f6a2f" providerId="LiveId" clId="{2486F93E-74CA-4A1D-8E5A-D595DE81F2CD}" dt="2023-08-27T12:18:59.176" v="32" actId="478"/>
        <pc:sldMkLst>
          <pc:docMk/>
          <pc:sldMk cId="3583141280" sldId="273"/>
        </pc:sldMkLst>
        <pc:picChg chg="del">
          <ac:chgData name="B MANAGEMENT" userId="675acc70427f6a2f" providerId="LiveId" clId="{2486F93E-74CA-4A1D-8E5A-D595DE81F2CD}" dt="2023-08-27T12:18:59.176" v="32" actId="478"/>
          <ac:picMkLst>
            <pc:docMk/>
            <pc:sldMk cId="3583141280" sldId="273"/>
            <ac:picMk id="6" creationId="{618B5DE4-D880-48D0-8F3D-1D6B261E9DB3}"/>
          </ac:picMkLst>
        </pc:picChg>
        <pc:picChg chg="del">
          <ac:chgData name="B MANAGEMENT" userId="675acc70427f6a2f" providerId="LiveId" clId="{2486F93E-74CA-4A1D-8E5A-D595DE81F2CD}" dt="2023-08-27T12:18:48.528" v="29" actId="478"/>
          <ac:picMkLst>
            <pc:docMk/>
            <pc:sldMk cId="3583141280" sldId="273"/>
            <ac:picMk id="7" creationId="{970F9BEF-9596-4B3E-85B0-046C481E946D}"/>
          </ac:picMkLst>
        </pc:picChg>
      </pc:sldChg>
      <pc:sldChg chg="delSp mod">
        <pc:chgData name="B MANAGEMENT" userId="675acc70427f6a2f" providerId="LiveId" clId="{2486F93E-74CA-4A1D-8E5A-D595DE81F2CD}" dt="2023-08-27T12:18:54.233" v="31" actId="478"/>
        <pc:sldMkLst>
          <pc:docMk/>
          <pc:sldMk cId="212198284" sldId="274"/>
        </pc:sldMkLst>
        <pc:picChg chg="del">
          <ac:chgData name="B MANAGEMENT" userId="675acc70427f6a2f" providerId="LiveId" clId="{2486F93E-74CA-4A1D-8E5A-D595DE81F2CD}" dt="2023-08-27T12:18:51.843" v="30" actId="478"/>
          <ac:picMkLst>
            <pc:docMk/>
            <pc:sldMk cId="212198284" sldId="274"/>
            <ac:picMk id="6" creationId="{618B5DE4-D880-48D0-8F3D-1D6B261E9DB3}"/>
          </ac:picMkLst>
        </pc:picChg>
        <pc:picChg chg="del">
          <ac:chgData name="B MANAGEMENT" userId="675acc70427f6a2f" providerId="LiveId" clId="{2486F93E-74CA-4A1D-8E5A-D595DE81F2CD}" dt="2023-08-27T12:18:54.233" v="31" actId="478"/>
          <ac:picMkLst>
            <pc:docMk/>
            <pc:sldMk cId="212198284" sldId="274"/>
            <ac:picMk id="7" creationId="{970F9BEF-9596-4B3E-85B0-046C481E946D}"/>
          </ac:picMkLst>
        </pc:picChg>
      </pc:sldChg>
      <pc:sldChg chg="delSp mod">
        <pc:chgData name="B MANAGEMENT" userId="675acc70427f6a2f" providerId="LiveId" clId="{2486F93E-74CA-4A1D-8E5A-D595DE81F2CD}" dt="2023-08-27T12:19:06.304" v="34" actId="478"/>
        <pc:sldMkLst>
          <pc:docMk/>
          <pc:sldMk cId="2899376851" sldId="275"/>
        </pc:sldMkLst>
        <pc:picChg chg="del">
          <ac:chgData name="B MANAGEMENT" userId="675acc70427f6a2f" providerId="LiveId" clId="{2486F93E-74CA-4A1D-8E5A-D595DE81F2CD}" dt="2023-08-27T12:19:06.304" v="34" actId="478"/>
          <ac:picMkLst>
            <pc:docMk/>
            <pc:sldMk cId="2899376851" sldId="275"/>
            <ac:picMk id="6" creationId="{618B5DE4-D880-48D0-8F3D-1D6B261E9DB3}"/>
          </ac:picMkLst>
        </pc:picChg>
        <pc:picChg chg="del">
          <ac:chgData name="B MANAGEMENT" userId="675acc70427f6a2f" providerId="LiveId" clId="{2486F93E-74CA-4A1D-8E5A-D595DE81F2CD}" dt="2023-08-27T12:19:03.554" v="33" actId="478"/>
          <ac:picMkLst>
            <pc:docMk/>
            <pc:sldMk cId="2899376851" sldId="275"/>
            <ac:picMk id="7" creationId="{970F9BEF-9596-4B3E-85B0-046C481E946D}"/>
          </ac:picMkLst>
        </pc:picChg>
      </pc:sldChg>
      <pc:sldChg chg="addSp delSp modSp mod">
        <pc:chgData name="B MANAGEMENT" userId="675acc70427f6a2f" providerId="LiveId" clId="{2486F93E-74CA-4A1D-8E5A-D595DE81F2CD}" dt="2023-08-27T12:22:14.401" v="168" actId="1076"/>
        <pc:sldMkLst>
          <pc:docMk/>
          <pc:sldMk cId="1216408110" sldId="277"/>
        </pc:sldMkLst>
        <pc:spChg chg="mod">
          <ac:chgData name="B MANAGEMENT" userId="675acc70427f6a2f" providerId="LiveId" clId="{2486F93E-74CA-4A1D-8E5A-D595DE81F2CD}" dt="2023-08-27T12:20:57.915" v="157" actId="20577"/>
          <ac:spMkLst>
            <pc:docMk/>
            <pc:sldMk cId="1216408110" sldId="277"/>
            <ac:spMk id="2" creationId="{9EA19F9C-E846-49C6-934F-A79E8CBBB236}"/>
          </ac:spMkLst>
        </pc:spChg>
        <pc:graphicFrameChg chg="mod">
          <ac:chgData name="B MANAGEMENT" userId="675acc70427f6a2f" providerId="LiveId" clId="{2486F93E-74CA-4A1D-8E5A-D595DE81F2CD}" dt="2023-08-27T12:20:37.553" v="122" actId="255"/>
          <ac:graphicFrameMkLst>
            <pc:docMk/>
            <pc:sldMk cId="1216408110" sldId="277"/>
            <ac:graphicFrameMk id="13" creationId="{1695B0D2-4C0C-4B22-BE3F-B07B63E3FBC7}"/>
          </ac:graphicFrameMkLst>
        </pc:graphicFrameChg>
        <pc:picChg chg="add mod">
          <ac:chgData name="B MANAGEMENT" userId="675acc70427f6a2f" providerId="LiveId" clId="{2486F93E-74CA-4A1D-8E5A-D595DE81F2CD}" dt="2023-08-27T12:22:09.613" v="166" actId="1076"/>
          <ac:picMkLst>
            <pc:docMk/>
            <pc:sldMk cId="1216408110" sldId="277"/>
            <ac:picMk id="3" creationId="{D5BE69AF-6959-7188-9362-84AAED3DE2EE}"/>
          </ac:picMkLst>
        </pc:picChg>
        <pc:picChg chg="del mod">
          <ac:chgData name="B MANAGEMENT" userId="675acc70427f6a2f" providerId="LiveId" clId="{2486F93E-74CA-4A1D-8E5A-D595DE81F2CD}" dt="2023-08-27T12:21:22.879" v="160" actId="478"/>
          <ac:picMkLst>
            <pc:docMk/>
            <pc:sldMk cId="1216408110" sldId="277"/>
            <ac:picMk id="7" creationId="{D5D9C894-6AC9-476D-989A-DFACFCD2D555}"/>
          </ac:picMkLst>
        </pc:picChg>
        <pc:picChg chg="mod">
          <ac:chgData name="B MANAGEMENT" userId="675acc70427f6a2f" providerId="LiveId" clId="{2486F93E-74CA-4A1D-8E5A-D595DE81F2CD}" dt="2023-08-27T12:22:14.401" v="168" actId="1076"/>
          <ac:picMkLst>
            <pc:docMk/>
            <pc:sldMk cId="1216408110" sldId="277"/>
            <ac:picMk id="8" creationId="{DBC75F61-4AD0-47ED-8823-B548BC2FCACF}"/>
          </ac:picMkLst>
        </pc:picChg>
      </pc:sldChg>
    </pc:docChg>
  </pc:docChgLst>
  <pc:docChgLst>
    <pc:chgData name="BO COMPANY" userId="675acc70427f6a2f" providerId="LiveId" clId="{57F65CBA-6EA9-4757-8A71-C5B22B47976A}"/>
    <pc:docChg chg="undo custSel modSld">
      <pc:chgData name="BO COMPANY" userId="675acc70427f6a2f" providerId="LiveId" clId="{57F65CBA-6EA9-4757-8A71-C5B22B47976A}" dt="2023-10-05T06:35:19.151" v="3320" actId="20577"/>
      <pc:docMkLst>
        <pc:docMk/>
      </pc:docMkLst>
      <pc:sldChg chg="addSp delSp modSp mod">
        <pc:chgData name="BO COMPANY" userId="675acc70427f6a2f" providerId="LiveId" clId="{57F65CBA-6EA9-4757-8A71-C5B22B47976A}" dt="2023-10-01T04:38:49.271" v="24" actId="26606"/>
        <pc:sldMkLst>
          <pc:docMk/>
          <pc:sldMk cId="1235830230" sldId="256"/>
        </pc:sldMkLst>
        <pc:spChg chg="mod ord">
          <ac:chgData name="BO COMPANY" userId="675acc70427f6a2f" providerId="LiveId" clId="{57F65CBA-6EA9-4757-8A71-C5B22B47976A}" dt="2023-10-01T04:38:49.271" v="24" actId="26606"/>
          <ac:spMkLst>
            <pc:docMk/>
            <pc:sldMk cId="1235830230" sldId="256"/>
            <ac:spMk id="3" creationId="{578CF281-E2D2-4B76-9423-DC92773D6F31}"/>
          </ac:spMkLst>
        </pc:spChg>
        <pc:spChg chg="del">
          <ac:chgData name="BO COMPANY" userId="675acc70427f6a2f" providerId="LiveId" clId="{57F65CBA-6EA9-4757-8A71-C5B22B47976A}" dt="2023-10-01T04:37:33.646" v="17" actId="26606"/>
          <ac:spMkLst>
            <pc:docMk/>
            <pc:sldMk cId="1235830230" sldId="256"/>
            <ac:spMk id="1149" creationId="{3A930249-8242-4E2B-AF17-C01826488321}"/>
          </ac:spMkLst>
        </pc:spChg>
        <pc:spChg chg="del">
          <ac:chgData name="BO COMPANY" userId="675acc70427f6a2f" providerId="LiveId" clId="{57F65CBA-6EA9-4757-8A71-C5B22B47976A}" dt="2023-10-01T04:37:33.646" v="17" actId="26606"/>
          <ac:spMkLst>
            <pc:docMk/>
            <pc:sldMk cId="1235830230" sldId="256"/>
            <ac:spMk id="1151" creationId="{A5BDD999-C5E1-4B3E-A710-768673819165}"/>
          </ac:spMkLst>
        </pc:spChg>
        <pc:spChg chg="add del">
          <ac:chgData name="BO COMPANY" userId="675acc70427f6a2f" providerId="LiveId" clId="{57F65CBA-6EA9-4757-8A71-C5B22B47976A}" dt="2023-10-01T04:38:49.271" v="24" actId="26606"/>
          <ac:spMkLst>
            <pc:docMk/>
            <pc:sldMk cId="1235830230" sldId="256"/>
            <ac:spMk id="1156" creationId="{27BDFED6-6E33-4606-AFE2-886ADB1C018E}"/>
          </ac:spMkLst>
        </pc:spChg>
        <pc:spChg chg="add del">
          <ac:chgData name="BO COMPANY" userId="675acc70427f6a2f" providerId="LiveId" clId="{57F65CBA-6EA9-4757-8A71-C5B22B47976A}" dt="2023-10-01T04:38:49.271" v="24" actId="26606"/>
          <ac:spMkLst>
            <pc:docMk/>
            <pc:sldMk cId="1235830230" sldId="256"/>
            <ac:spMk id="1158" creationId="{890DEF05-784E-4B61-89E4-04C4ECF4E5A0}"/>
          </ac:spMkLst>
        </pc:spChg>
        <pc:spChg chg="add del">
          <ac:chgData name="BO COMPANY" userId="675acc70427f6a2f" providerId="LiveId" clId="{57F65CBA-6EA9-4757-8A71-C5B22B47976A}" dt="2023-10-01T04:38:49.271" v="24" actId="26606"/>
          <ac:spMkLst>
            <pc:docMk/>
            <pc:sldMk cId="1235830230" sldId="256"/>
            <ac:spMk id="1165" creationId="{489B7BFD-8F45-4093-AD9C-91B15B0503D9}"/>
          </ac:spMkLst>
        </pc:spChg>
        <pc:spChg chg="add del">
          <ac:chgData name="BO COMPANY" userId="675acc70427f6a2f" providerId="LiveId" clId="{57F65CBA-6EA9-4757-8A71-C5B22B47976A}" dt="2023-10-01T04:38:49.271" v="24" actId="26606"/>
          <ac:spMkLst>
            <pc:docMk/>
            <pc:sldMk cId="1235830230" sldId="256"/>
            <ac:spMk id="1167" creationId="{498F8FF6-43B4-494A-AF8F-123A4983EDF7}"/>
          </ac:spMkLst>
        </pc:spChg>
        <pc:spChg chg="add del">
          <ac:chgData name="BO COMPANY" userId="675acc70427f6a2f" providerId="LiveId" clId="{57F65CBA-6EA9-4757-8A71-C5B22B47976A}" dt="2023-10-01T04:38:49.271" v="24" actId="26606"/>
          <ac:spMkLst>
            <pc:docMk/>
            <pc:sldMk cId="1235830230" sldId="256"/>
            <ac:spMk id="1169" creationId="{FE7142A8-393B-47A8-A092-8716623629BC}"/>
          </ac:spMkLst>
        </pc:spChg>
        <pc:spChg chg="add del">
          <ac:chgData name="BO COMPANY" userId="675acc70427f6a2f" providerId="LiveId" clId="{57F65CBA-6EA9-4757-8A71-C5B22B47976A}" dt="2023-10-01T04:38:49.271" v="24" actId="26606"/>
          <ac:spMkLst>
            <pc:docMk/>
            <pc:sldMk cId="1235830230" sldId="256"/>
            <ac:spMk id="1171" creationId="{EA14E168-70E6-4C9F-BB61-FCF0AF368976}"/>
          </ac:spMkLst>
        </pc:spChg>
        <pc:spChg chg="add del">
          <ac:chgData name="BO COMPANY" userId="675acc70427f6a2f" providerId="LiveId" clId="{57F65CBA-6EA9-4757-8A71-C5B22B47976A}" dt="2023-10-01T04:38:49.271" v="24" actId="26606"/>
          <ac:spMkLst>
            <pc:docMk/>
            <pc:sldMk cId="1235830230" sldId="256"/>
            <ac:spMk id="1173" creationId="{279CAF82-0ECF-42BE-8F37-F71941E5D410}"/>
          </ac:spMkLst>
        </pc:spChg>
        <pc:spChg chg="add del">
          <ac:chgData name="BO COMPANY" userId="675acc70427f6a2f" providerId="LiveId" clId="{57F65CBA-6EA9-4757-8A71-C5B22B47976A}" dt="2023-10-01T04:38:49.271" v="24" actId="26606"/>
          <ac:spMkLst>
            <pc:docMk/>
            <pc:sldMk cId="1235830230" sldId="256"/>
            <ac:spMk id="1196" creationId="{033BC44A-0661-43B4-9C14-FD5963C226AE}"/>
          </ac:spMkLst>
        </pc:spChg>
        <pc:spChg chg="add del">
          <ac:chgData name="BO COMPANY" userId="675acc70427f6a2f" providerId="LiveId" clId="{57F65CBA-6EA9-4757-8A71-C5B22B47976A}" dt="2023-10-01T04:38:49.271" v="24" actId="26606"/>
          <ac:spMkLst>
            <pc:docMk/>
            <pc:sldMk cId="1235830230" sldId="256"/>
            <ac:spMk id="1198" creationId="{BF7B0E8E-1D1E-4BA4-A360-D8A1FF31E436}"/>
          </ac:spMkLst>
        </pc:spChg>
        <pc:grpChg chg="add del">
          <ac:chgData name="BO COMPANY" userId="675acc70427f6a2f" providerId="LiveId" clId="{57F65CBA-6EA9-4757-8A71-C5B22B47976A}" dt="2023-10-01T04:38:49.271" v="24" actId="26606"/>
          <ac:grpSpMkLst>
            <pc:docMk/>
            <pc:sldMk cId="1235830230" sldId="256"/>
            <ac:grpSpMk id="1175" creationId="{FB9739EB-7F66-433D-841F-AB3CD18700B7}"/>
          </ac:grpSpMkLst>
        </pc:grpChg>
        <pc:grpChg chg="add del">
          <ac:chgData name="BO COMPANY" userId="675acc70427f6a2f" providerId="LiveId" clId="{57F65CBA-6EA9-4757-8A71-C5B22B47976A}" dt="2023-10-01T04:38:49.271" v="24" actId="26606"/>
          <ac:grpSpMkLst>
            <pc:docMk/>
            <pc:sldMk cId="1235830230" sldId="256"/>
            <ac:grpSpMk id="1182" creationId="{9D69F773-8C5C-486C-B033-51C7BB3B3668}"/>
          </ac:grpSpMkLst>
        </pc:grpChg>
        <pc:grpChg chg="add del">
          <ac:chgData name="BO COMPANY" userId="675acc70427f6a2f" providerId="LiveId" clId="{57F65CBA-6EA9-4757-8A71-C5B22B47976A}" dt="2023-10-01T04:38:49.271" v="24" actId="26606"/>
          <ac:grpSpMkLst>
            <pc:docMk/>
            <pc:sldMk cId="1235830230" sldId="256"/>
            <ac:grpSpMk id="1189" creationId="{EEC0EF42-FB7F-40F4-9F83-19A3651C7458}"/>
          </ac:grpSpMkLst>
        </pc:grpChg>
        <pc:picChg chg="del">
          <ac:chgData name="BO COMPANY" userId="675acc70427f6a2f" providerId="LiveId" clId="{57F65CBA-6EA9-4757-8A71-C5B22B47976A}" dt="2023-10-01T04:36:12.640" v="7" actId="478"/>
          <ac:picMkLst>
            <pc:docMk/>
            <pc:sldMk cId="1235830230" sldId="256"/>
            <ac:picMk id="2" creationId="{CD7F34E1-BB16-D6F4-8170-0F6E78941083}"/>
          </ac:picMkLst>
        </pc:picChg>
        <pc:picChg chg="add del mod">
          <ac:chgData name="BO COMPANY" userId="675acc70427f6a2f" providerId="LiveId" clId="{57F65CBA-6EA9-4757-8A71-C5B22B47976A}" dt="2023-10-01T04:36:26.700" v="11" actId="478"/>
          <ac:picMkLst>
            <pc:docMk/>
            <pc:sldMk cId="1235830230" sldId="256"/>
            <ac:picMk id="4" creationId="{445880E9-D5CB-8B4F-AECE-6CF6DB3CE8CA}"/>
          </ac:picMkLst>
        </pc:picChg>
        <pc:picChg chg="add mod">
          <ac:chgData name="BO COMPANY" userId="675acc70427f6a2f" providerId="LiveId" clId="{57F65CBA-6EA9-4757-8A71-C5B22B47976A}" dt="2023-10-01T04:36:42.035" v="13"/>
          <ac:picMkLst>
            <pc:docMk/>
            <pc:sldMk cId="1235830230" sldId="256"/>
            <ac:picMk id="5" creationId="{445880E9-D5CB-8B4F-AECE-6CF6DB3CE8CA}"/>
          </ac:picMkLst>
        </pc:picChg>
        <pc:picChg chg="add mod ord">
          <ac:chgData name="BO COMPANY" userId="675acc70427f6a2f" providerId="LiveId" clId="{57F65CBA-6EA9-4757-8A71-C5B22B47976A}" dt="2023-10-01T04:38:49.271" v="24" actId="26606"/>
          <ac:picMkLst>
            <pc:docMk/>
            <pc:sldMk cId="1235830230" sldId="256"/>
            <ac:picMk id="7" creationId="{2BC22BF0-4905-4987-110A-5DC577CF46B7}"/>
          </ac:picMkLst>
        </pc:picChg>
        <pc:picChg chg="add mod">
          <ac:chgData name="BO COMPANY" userId="675acc70427f6a2f" providerId="LiveId" clId="{57F65CBA-6EA9-4757-8A71-C5B22B47976A}" dt="2023-10-01T04:38:49.271" v="24" actId="26606"/>
          <ac:picMkLst>
            <pc:docMk/>
            <pc:sldMk cId="1235830230" sldId="256"/>
            <ac:picMk id="9" creationId="{4A83E396-97D6-B0EB-98FA-270B1C3A0389}"/>
          </ac:picMkLst>
        </pc:picChg>
        <pc:picChg chg="mod ord">
          <ac:chgData name="BO COMPANY" userId="675acc70427f6a2f" providerId="LiveId" clId="{57F65CBA-6EA9-4757-8A71-C5B22B47976A}" dt="2023-10-01T04:38:49.271" v="24" actId="26606"/>
          <ac:picMkLst>
            <pc:docMk/>
            <pc:sldMk cId="1235830230" sldId="256"/>
            <ac:picMk id="1030" creationId="{913715AB-7886-4FFE-BFA0-F5E8210244F7}"/>
          </ac:picMkLst>
        </pc:picChg>
        <pc:cxnChg chg="add del">
          <ac:chgData name="BO COMPANY" userId="675acc70427f6a2f" providerId="LiveId" clId="{57F65CBA-6EA9-4757-8A71-C5B22B47976A}" dt="2023-10-01T04:38:49.271" v="24" actId="26606"/>
          <ac:cxnSpMkLst>
            <pc:docMk/>
            <pc:sldMk cId="1235830230" sldId="256"/>
            <ac:cxnSpMk id="1160" creationId="{C41BAEC7-F7B0-4224-8B18-8F74B7D87F0B}"/>
          </ac:cxnSpMkLst>
        </pc:cxnChg>
      </pc:sldChg>
      <pc:sldChg chg="addSp delSp modSp mod setClrOvrMap">
        <pc:chgData name="BO COMPANY" userId="675acc70427f6a2f" providerId="LiveId" clId="{57F65CBA-6EA9-4757-8A71-C5B22B47976A}" dt="2023-10-02T15:05:00.162" v="2282" actId="27636"/>
        <pc:sldMkLst>
          <pc:docMk/>
          <pc:sldMk cId="254115341" sldId="259"/>
        </pc:sldMkLst>
        <pc:spChg chg="mod ord">
          <ac:chgData name="BO COMPANY" userId="675acc70427f6a2f" providerId="LiveId" clId="{57F65CBA-6EA9-4757-8A71-C5B22B47976A}" dt="2023-10-02T15:04:35.042" v="2272" actId="26606"/>
          <ac:spMkLst>
            <pc:docMk/>
            <pc:sldMk cId="254115341" sldId="259"/>
            <ac:spMk id="2" creationId="{977853E5-8BB4-4F6C-965A-190B2E5D266F}"/>
          </ac:spMkLst>
        </pc:spChg>
        <pc:spChg chg="add del mod">
          <ac:chgData name="BO COMPANY" userId="675acc70427f6a2f" providerId="LiveId" clId="{57F65CBA-6EA9-4757-8A71-C5B22B47976A}" dt="2023-10-02T15:04:35.042" v="2272" actId="26606"/>
          <ac:spMkLst>
            <pc:docMk/>
            <pc:sldMk cId="254115341" sldId="259"/>
            <ac:spMk id="3" creationId="{E1ED85C4-C860-403B-95B1-59483F51C921}"/>
          </ac:spMkLst>
        </pc:spChg>
        <pc:spChg chg="add del">
          <ac:chgData name="BO COMPANY" userId="675acc70427f6a2f" providerId="LiveId" clId="{57F65CBA-6EA9-4757-8A71-C5B22B47976A}" dt="2023-10-02T15:04:34.994" v="2271" actId="26606"/>
          <ac:spMkLst>
            <pc:docMk/>
            <pc:sldMk cId="254115341" sldId="259"/>
            <ac:spMk id="14" creationId="{04812C46-200A-4DEB-A05E-3ED6C68C2387}"/>
          </ac:spMkLst>
        </pc:spChg>
        <pc:spChg chg="add del">
          <ac:chgData name="BO COMPANY" userId="675acc70427f6a2f" providerId="LiveId" clId="{57F65CBA-6EA9-4757-8A71-C5B22B47976A}" dt="2023-10-02T15:04:34.994" v="2271" actId="26606"/>
          <ac:spMkLst>
            <pc:docMk/>
            <pc:sldMk cId="254115341" sldId="259"/>
            <ac:spMk id="15" creationId="{E1ED85C4-C860-403B-95B1-59483F51C921}"/>
          </ac:spMkLst>
        </pc:spChg>
        <pc:spChg chg="add del">
          <ac:chgData name="BO COMPANY" userId="675acc70427f6a2f" providerId="LiveId" clId="{57F65CBA-6EA9-4757-8A71-C5B22B47976A}" dt="2023-10-02T15:04:34.994" v="2271" actId="26606"/>
          <ac:spMkLst>
            <pc:docMk/>
            <pc:sldMk cId="254115341" sldId="259"/>
            <ac:spMk id="16" creationId="{D1EA859B-E555-4109-94F3-6700E046E008}"/>
          </ac:spMkLst>
        </pc:spChg>
        <pc:spChg chg="add">
          <ac:chgData name="BO COMPANY" userId="675acc70427f6a2f" providerId="LiveId" clId="{57F65CBA-6EA9-4757-8A71-C5B22B47976A}" dt="2023-10-02T15:04:35.042" v="2272" actId="26606"/>
          <ac:spMkLst>
            <pc:docMk/>
            <pc:sldMk cId="254115341" sldId="259"/>
            <ac:spMk id="18" creationId="{C5E6CFF1-2F42-4E10-9A97-F116F46F53FE}"/>
          </ac:spMkLst>
        </pc:spChg>
        <pc:spChg chg="add mod">
          <ac:chgData name="BO COMPANY" userId="675acc70427f6a2f" providerId="LiveId" clId="{57F65CBA-6EA9-4757-8A71-C5B22B47976A}" dt="2023-10-02T15:05:00.162" v="2282" actId="27636"/>
          <ac:spMkLst>
            <pc:docMk/>
            <pc:sldMk cId="254115341" sldId="259"/>
            <ac:spMk id="20" creationId="{E1ED85C4-C860-403B-95B1-59483F51C921}"/>
          </ac:spMkLst>
        </pc:spChg>
        <pc:graphicFrameChg chg="add del">
          <ac:chgData name="BO COMPANY" userId="675acc70427f6a2f" providerId="LiveId" clId="{57F65CBA-6EA9-4757-8A71-C5B22B47976A}" dt="2023-10-02T15:04:24.091" v="2267" actId="26606"/>
          <ac:graphicFrameMkLst>
            <pc:docMk/>
            <pc:sldMk cId="254115341" sldId="259"/>
            <ac:graphicFrameMk id="11" creationId="{A678B4B2-03E8-A14F-944A-2DB69FF7DA86}"/>
          </ac:graphicFrameMkLst>
        </pc:graphicFrameChg>
        <pc:graphicFrameChg chg="add del">
          <ac:chgData name="BO COMPANY" userId="675acc70427f6a2f" providerId="LiveId" clId="{57F65CBA-6EA9-4757-8A71-C5B22B47976A}" dt="2023-10-02T15:04:28.919" v="2269" actId="26606"/>
          <ac:graphicFrameMkLst>
            <pc:docMk/>
            <pc:sldMk cId="254115341" sldId="259"/>
            <ac:graphicFrameMk id="13" creationId="{74BE6778-905E-D475-EAB8-316275E56FCE}"/>
          </ac:graphicFrameMkLst>
        </pc:graphicFrameChg>
        <pc:picChg chg="mod">
          <ac:chgData name="BO COMPANY" userId="675acc70427f6a2f" providerId="LiveId" clId="{57F65CBA-6EA9-4757-8A71-C5B22B47976A}" dt="2023-10-02T15:04:38.687" v="2273" actId="1076"/>
          <ac:picMkLst>
            <pc:docMk/>
            <pc:sldMk cId="254115341" sldId="259"/>
            <ac:picMk id="5" creationId="{0F6C8B59-CE57-8158-F716-BDAA78B17D87}"/>
          </ac:picMkLst>
        </pc:picChg>
        <pc:cxnChg chg="add del">
          <ac:chgData name="BO COMPANY" userId="675acc70427f6a2f" providerId="LiveId" clId="{57F65CBA-6EA9-4757-8A71-C5B22B47976A}" dt="2023-10-02T15:04:35.042" v="2272" actId="26606"/>
          <ac:cxnSpMkLst>
            <pc:docMk/>
            <pc:sldMk cId="254115341" sldId="259"/>
            <ac:cxnSpMk id="9" creationId="{1503BFE4-729B-D9D0-C17B-501E6AF1127A}"/>
          </ac:cxnSpMkLst>
        </pc:cxnChg>
        <pc:cxnChg chg="add">
          <ac:chgData name="BO COMPANY" userId="675acc70427f6a2f" providerId="LiveId" clId="{57F65CBA-6EA9-4757-8A71-C5B22B47976A}" dt="2023-10-02T15:04:35.042" v="2272" actId="26606"/>
          <ac:cxnSpMkLst>
            <pc:docMk/>
            <pc:sldMk cId="254115341" sldId="259"/>
            <ac:cxnSpMk id="19" creationId="{96A8629B-8289-498B-939B-1CA0C106182C}"/>
          </ac:cxnSpMkLst>
        </pc:cxnChg>
      </pc:sldChg>
      <pc:sldChg chg="addSp delSp modSp mod">
        <pc:chgData name="BO COMPANY" userId="675acc70427f6a2f" providerId="LiveId" clId="{57F65CBA-6EA9-4757-8A71-C5B22B47976A}" dt="2023-10-04T03:15:12.619" v="2386" actId="20577"/>
        <pc:sldMkLst>
          <pc:docMk/>
          <pc:sldMk cId="2414284862" sldId="266"/>
        </pc:sldMkLst>
        <pc:spChg chg="mod">
          <ac:chgData name="BO COMPANY" userId="675acc70427f6a2f" providerId="LiveId" clId="{57F65CBA-6EA9-4757-8A71-C5B22B47976A}" dt="2023-10-04T03:15:12.619" v="2386" actId="20577"/>
          <ac:spMkLst>
            <pc:docMk/>
            <pc:sldMk cId="2414284862" sldId="266"/>
            <ac:spMk id="2" creationId="{9EA19F9C-E846-49C6-934F-A79E8CBBB236}"/>
          </ac:spMkLst>
        </pc:spChg>
        <pc:spChg chg="del">
          <ac:chgData name="BO COMPANY" userId="675acc70427f6a2f" providerId="LiveId" clId="{57F65CBA-6EA9-4757-8A71-C5B22B47976A}" dt="2023-10-04T03:14:42.732" v="2380" actId="26606"/>
          <ac:spMkLst>
            <pc:docMk/>
            <pc:sldMk cId="2414284862" sldId="266"/>
            <ac:spMk id="22" creationId="{4522B21E-B2B9-4C72-9A71-C87EFD137480}"/>
          </ac:spMkLst>
        </pc:spChg>
        <pc:spChg chg="del">
          <ac:chgData name="BO COMPANY" userId="675acc70427f6a2f" providerId="LiveId" clId="{57F65CBA-6EA9-4757-8A71-C5B22B47976A}" dt="2023-10-04T03:14:42.732" v="2380" actId="26606"/>
          <ac:spMkLst>
            <pc:docMk/>
            <pc:sldMk cId="2414284862" sldId="266"/>
            <ac:spMk id="23" creationId="{5EB7D2A2-F448-44D4-938C-DC84CBCB3B1E}"/>
          </ac:spMkLst>
        </pc:spChg>
        <pc:spChg chg="del">
          <ac:chgData name="BO COMPANY" userId="675acc70427f6a2f" providerId="LiveId" clId="{57F65CBA-6EA9-4757-8A71-C5B22B47976A}" dt="2023-10-04T03:14:42.732" v="2380" actId="26606"/>
          <ac:spMkLst>
            <pc:docMk/>
            <pc:sldMk cId="2414284862" sldId="266"/>
            <ac:spMk id="24" creationId="{871AEA07-1E14-44B4-8E55-64EF049CD66F}"/>
          </ac:spMkLst>
        </pc:spChg>
        <pc:spChg chg="add">
          <ac:chgData name="BO COMPANY" userId="675acc70427f6a2f" providerId="LiveId" clId="{57F65CBA-6EA9-4757-8A71-C5B22B47976A}" dt="2023-10-04T03:14:42.732" v="2380" actId="26606"/>
          <ac:spMkLst>
            <pc:docMk/>
            <pc:sldMk cId="2414284862" sldId="266"/>
            <ac:spMk id="32" creationId="{9B37791B-B040-4694-BFDC-8DD132D86E8E}"/>
          </ac:spMkLst>
        </pc:spChg>
        <pc:grpChg chg="add">
          <ac:chgData name="BO COMPANY" userId="675acc70427f6a2f" providerId="LiveId" clId="{57F65CBA-6EA9-4757-8A71-C5B22B47976A}" dt="2023-10-04T03:14:42.732" v="2380" actId="26606"/>
          <ac:grpSpMkLst>
            <pc:docMk/>
            <pc:sldMk cId="2414284862" sldId="266"/>
            <ac:grpSpMk id="34" creationId="{0DBA5192-D1D6-4385-9B20-7991E99218E9}"/>
          </ac:grpSpMkLst>
        </pc:grpChg>
        <pc:picChg chg="add">
          <ac:chgData name="BO COMPANY" userId="675acc70427f6a2f" providerId="LiveId" clId="{57F65CBA-6EA9-4757-8A71-C5B22B47976A}" dt="2023-10-04T03:14:42.732" v="2380" actId="26606"/>
          <ac:picMkLst>
            <pc:docMk/>
            <pc:sldMk cId="2414284862" sldId="266"/>
            <ac:picMk id="29" creationId="{4DEB5A87-12BC-5771-EEFA-FE6D9745CA77}"/>
          </ac:picMkLst>
        </pc:picChg>
        <pc:cxnChg chg="del">
          <ac:chgData name="BO COMPANY" userId="675acc70427f6a2f" providerId="LiveId" clId="{57F65CBA-6EA9-4757-8A71-C5B22B47976A}" dt="2023-10-04T03:14:42.732" v="2380" actId="26606"/>
          <ac:cxnSpMkLst>
            <pc:docMk/>
            <pc:sldMk cId="2414284862" sldId="266"/>
            <ac:cxnSpMk id="25" creationId="{F7C8EA93-3210-4C62-99E9-153C275E3A87}"/>
          </ac:cxnSpMkLst>
        </pc:cxnChg>
      </pc:sldChg>
      <pc:sldChg chg="addSp delSp modSp mod setClrOvrMap">
        <pc:chgData name="BO COMPANY" userId="675acc70427f6a2f" providerId="LiveId" clId="{57F65CBA-6EA9-4757-8A71-C5B22B47976A}" dt="2023-10-02T15:05:38.165" v="2288" actId="255"/>
        <pc:sldMkLst>
          <pc:docMk/>
          <pc:sldMk cId="161595230" sldId="267"/>
        </pc:sldMkLst>
        <pc:spChg chg="mod">
          <ac:chgData name="BO COMPANY" userId="675acc70427f6a2f" providerId="LiveId" clId="{57F65CBA-6EA9-4757-8A71-C5B22B47976A}" dt="2023-10-02T15:05:14.194" v="2283" actId="26606"/>
          <ac:spMkLst>
            <pc:docMk/>
            <pc:sldMk cId="161595230" sldId="267"/>
            <ac:spMk id="2" creationId="{977853E5-8BB4-4F6C-965A-190B2E5D266F}"/>
          </ac:spMkLst>
        </pc:spChg>
        <pc:spChg chg="mod">
          <ac:chgData name="BO COMPANY" userId="675acc70427f6a2f" providerId="LiveId" clId="{57F65CBA-6EA9-4757-8A71-C5B22B47976A}" dt="2023-10-02T15:05:38.165" v="2288" actId="255"/>
          <ac:spMkLst>
            <pc:docMk/>
            <pc:sldMk cId="161595230" sldId="267"/>
            <ac:spMk id="3" creationId="{E1ED85C4-C860-403B-95B1-59483F51C921}"/>
          </ac:spMkLst>
        </pc:spChg>
        <pc:spChg chg="add">
          <ac:chgData name="BO COMPANY" userId="675acc70427f6a2f" providerId="LiveId" clId="{57F65CBA-6EA9-4757-8A71-C5B22B47976A}" dt="2023-10-02T15:05:14.194" v="2283" actId="26606"/>
          <ac:spMkLst>
            <pc:docMk/>
            <pc:sldMk cId="161595230" sldId="267"/>
            <ac:spMk id="19" creationId="{C5E6CFF1-2F42-4E10-9A97-F116F46F53FE}"/>
          </ac:spMkLst>
        </pc:spChg>
        <pc:picChg chg="mod ord">
          <ac:chgData name="BO COMPANY" userId="675acc70427f6a2f" providerId="LiveId" clId="{57F65CBA-6EA9-4757-8A71-C5B22B47976A}" dt="2023-10-02T15:05:14.194" v="2283" actId="26606"/>
          <ac:picMkLst>
            <pc:docMk/>
            <pc:sldMk cId="161595230" sldId="267"/>
            <ac:picMk id="14" creationId="{592D7FD8-83E0-314D-3795-000C95060798}"/>
          </ac:picMkLst>
        </pc:picChg>
        <pc:cxnChg chg="del">
          <ac:chgData name="BO COMPANY" userId="675acc70427f6a2f" providerId="LiveId" clId="{57F65CBA-6EA9-4757-8A71-C5B22B47976A}" dt="2023-10-02T15:05:14.194" v="2283" actId="26606"/>
          <ac:cxnSpMkLst>
            <pc:docMk/>
            <pc:sldMk cId="161595230" sldId="267"/>
            <ac:cxnSpMk id="13" creationId="{1503BFE4-729B-D9D0-C17B-501E6AF1127A}"/>
          </ac:cxnSpMkLst>
        </pc:cxnChg>
        <pc:cxnChg chg="add">
          <ac:chgData name="BO COMPANY" userId="675acc70427f6a2f" providerId="LiveId" clId="{57F65CBA-6EA9-4757-8A71-C5B22B47976A}" dt="2023-10-02T15:05:14.194" v="2283" actId="26606"/>
          <ac:cxnSpMkLst>
            <pc:docMk/>
            <pc:sldMk cId="161595230" sldId="267"/>
            <ac:cxnSpMk id="21" creationId="{96A8629B-8289-498B-939B-1CA0C106182C}"/>
          </ac:cxnSpMkLst>
        </pc:cxnChg>
      </pc:sldChg>
      <pc:sldChg chg="addSp delSp modSp mod setClrOvrMap">
        <pc:chgData name="BO COMPANY" userId="675acc70427f6a2f" providerId="LiveId" clId="{57F65CBA-6EA9-4757-8A71-C5B22B47976A}" dt="2023-10-02T15:06:08.099" v="2293" actId="255"/>
        <pc:sldMkLst>
          <pc:docMk/>
          <pc:sldMk cId="2722879040" sldId="268"/>
        </pc:sldMkLst>
        <pc:spChg chg="mod">
          <ac:chgData name="BO COMPANY" userId="675acc70427f6a2f" providerId="LiveId" clId="{57F65CBA-6EA9-4757-8A71-C5B22B47976A}" dt="2023-10-02T15:05:48.129" v="2289" actId="26606"/>
          <ac:spMkLst>
            <pc:docMk/>
            <pc:sldMk cId="2722879040" sldId="268"/>
            <ac:spMk id="2" creationId="{977853E5-8BB4-4F6C-965A-190B2E5D266F}"/>
          </ac:spMkLst>
        </pc:spChg>
        <pc:spChg chg="mod">
          <ac:chgData name="BO COMPANY" userId="675acc70427f6a2f" providerId="LiveId" clId="{57F65CBA-6EA9-4757-8A71-C5B22B47976A}" dt="2023-10-02T15:06:08.099" v="2293" actId="255"/>
          <ac:spMkLst>
            <pc:docMk/>
            <pc:sldMk cId="2722879040" sldId="268"/>
            <ac:spMk id="3" creationId="{E1ED85C4-C860-403B-95B1-59483F51C921}"/>
          </ac:spMkLst>
        </pc:spChg>
        <pc:spChg chg="add">
          <ac:chgData name="BO COMPANY" userId="675acc70427f6a2f" providerId="LiveId" clId="{57F65CBA-6EA9-4757-8A71-C5B22B47976A}" dt="2023-10-02T15:05:48.129" v="2289" actId="26606"/>
          <ac:spMkLst>
            <pc:docMk/>
            <pc:sldMk cId="2722879040" sldId="268"/>
            <ac:spMk id="14" creationId="{C5E6CFF1-2F42-4E10-9A97-F116F46F53FE}"/>
          </ac:spMkLst>
        </pc:spChg>
        <pc:picChg chg="mod ord">
          <ac:chgData name="BO COMPANY" userId="675acc70427f6a2f" providerId="LiveId" clId="{57F65CBA-6EA9-4757-8A71-C5B22B47976A}" dt="2023-10-02T15:05:48.129" v="2289" actId="26606"/>
          <ac:picMkLst>
            <pc:docMk/>
            <pc:sldMk cId="2722879040" sldId="268"/>
            <ac:picMk id="5" creationId="{8F781EB1-3F5F-CABA-1EAB-880A00FC63AF}"/>
          </ac:picMkLst>
        </pc:picChg>
        <pc:cxnChg chg="del">
          <ac:chgData name="BO COMPANY" userId="675acc70427f6a2f" providerId="LiveId" clId="{57F65CBA-6EA9-4757-8A71-C5B22B47976A}" dt="2023-10-02T15:05:48.129" v="2289" actId="26606"/>
          <ac:cxnSpMkLst>
            <pc:docMk/>
            <pc:sldMk cId="2722879040" sldId="268"/>
            <ac:cxnSpMk id="9" creationId="{1503BFE4-729B-D9D0-C17B-501E6AF1127A}"/>
          </ac:cxnSpMkLst>
        </pc:cxnChg>
        <pc:cxnChg chg="add">
          <ac:chgData name="BO COMPANY" userId="675acc70427f6a2f" providerId="LiveId" clId="{57F65CBA-6EA9-4757-8A71-C5B22B47976A}" dt="2023-10-02T15:05:48.129" v="2289" actId="26606"/>
          <ac:cxnSpMkLst>
            <pc:docMk/>
            <pc:sldMk cId="2722879040" sldId="268"/>
            <ac:cxnSpMk id="16" creationId="{96A8629B-8289-498B-939B-1CA0C106182C}"/>
          </ac:cxnSpMkLst>
        </pc:cxnChg>
      </pc:sldChg>
      <pc:sldChg chg="addSp delSp modSp mod setClrOvrMap">
        <pc:chgData name="BO COMPANY" userId="675acc70427f6a2f" providerId="LiveId" clId="{57F65CBA-6EA9-4757-8A71-C5B22B47976A}" dt="2023-10-02T15:06:41.738" v="2299" actId="255"/>
        <pc:sldMkLst>
          <pc:docMk/>
          <pc:sldMk cId="3908001506" sldId="269"/>
        </pc:sldMkLst>
        <pc:spChg chg="mod">
          <ac:chgData name="BO COMPANY" userId="675acc70427f6a2f" providerId="LiveId" clId="{57F65CBA-6EA9-4757-8A71-C5B22B47976A}" dt="2023-10-02T15:06:22.356" v="2294" actId="26606"/>
          <ac:spMkLst>
            <pc:docMk/>
            <pc:sldMk cId="3908001506" sldId="269"/>
            <ac:spMk id="2" creationId="{977853E5-8BB4-4F6C-965A-190B2E5D266F}"/>
          </ac:spMkLst>
        </pc:spChg>
        <pc:spChg chg="mod">
          <ac:chgData name="BO COMPANY" userId="675acc70427f6a2f" providerId="LiveId" clId="{57F65CBA-6EA9-4757-8A71-C5B22B47976A}" dt="2023-10-02T15:06:41.738" v="2299" actId="255"/>
          <ac:spMkLst>
            <pc:docMk/>
            <pc:sldMk cId="3908001506" sldId="269"/>
            <ac:spMk id="3" creationId="{E1ED85C4-C860-403B-95B1-59483F51C921}"/>
          </ac:spMkLst>
        </pc:spChg>
        <pc:spChg chg="del">
          <ac:chgData name="BO COMPANY" userId="675acc70427f6a2f" providerId="LiveId" clId="{57F65CBA-6EA9-4757-8A71-C5B22B47976A}" dt="2023-10-02T15:06:22.356" v="2294" actId="26606"/>
          <ac:spMkLst>
            <pc:docMk/>
            <pc:sldMk cId="3908001506" sldId="269"/>
            <ac:spMk id="9" creationId="{3ECBE1F1-D69B-4AFA-ABD5-8E41720EF6DE}"/>
          </ac:spMkLst>
        </pc:spChg>
        <pc:spChg chg="del">
          <ac:chgData name="BO COMPANY" userId="675acc70427f6a2f" providerId="LiveId" clId="{57F65CBA-6EA9-4757-8A71-C5B22B47976A}" dt="2023-10-02T15:06:22.356" v="2294" actId="26606"/>
          <ac:spMkLst>
            <pc:docMk/>
            <pc:sldMk cId="3908001506" sldId="269"/>
            <ac:spMk id="11" creationId="{603A6265-E10C-4B85-9C20-E75FCAF9CC63}"/>
          </ac:spMkLst>
        </pc:spChg>
        <pc:spChg chg="add">
          <ac:chgData name="BO COMPANY" userId="675acc70427f6a2f" providerId="LiveId" clId="{57F65CBA-6EA9-4757-8A71-C5B22B47976A}" dt="2023-10-02T15:06:22.356" v="2294" actId="26606"/>
          <ac:spMkLst>
            <pc:docMk/>
            <pc:sldMk cId="3908001506" sldId="269"/>
            <ac:spMk id="16" creationId="{C5E6CFF1-2F42-4E10-9A97-F116F46F53FE}"/>
          </ac:spMkLst>
        </pc:spChg>
        <pc:picChg chg="mod">
          <ac:chgData name="BO COMPANY" userId="675acc70427f6a2f" providerId="LiveId" clId="{57F65CBA-6EA9-4757-8A71-C5B22B47976A}" dt="2023-10-02T15:06:22.356" v="2294" actId="26606"/>
          <ac:picMkLst>
            <pc:docMk/>
            <pc:sldMk cId="3908001506" sldId="269"/>
            <ac:picMk id="5" creationId="{0C26FD2F-5EFE-A83E-B41D-4E07323C7756}"/>
          </ac:picMkLst>
        </pc:picChg>
        <pc:cxnChg chg="add">
          <ac:chgData name="BO COMPANY" userId="675acc70427f6a2f" providerId="LiveId" clId="{57F65CBA-6EA9-4757-8A71-C5B22B47976A}" dt="2023-10-02T15:06:22.356" v="2294" actId="26606"/>
          <ac:cxnSpMkLst>
            <pc:docMk/>
            <pc:sldMk cId="3908001506" sldId="269"/>
            <ac:cxnSpMk id="18" creationId="{96A8629B-8289-498B-939B-1CA0C106182C}"/>
          </ac:cxnSpMkLst>
        </pc:cxnChg>
      </pc:sldChg>
      <pc:sldChg chg="addSp delSp modSp mod setClrOvrMap">
        <pc:chgData name="BO COMPANY" userId="675acc70427f6a2f" providerId="LiveId" clId="{57F65CBA-6EA9-4757-8A71-C5B22B47976A}" dt="2023-10-02T15:07:11.358" v="2305" actId="255"/>
        <pc:sldMkLst>
          <pc:docMk/>
          <pc:sldMk cId="2346818591" sldId="270"/>
        </pc:sldMkLst>
        <pc:spChg chg="mod">
          <ac:chgData name="BO COMPANY" userId="675acc70427f6a2f" providerId="LiveId" clId="{57F65CBA-6EA9-4757-8A71-C5B22B47976A}" dt="2023-10-02T15:06:51.881" v="2300" actId="26606"/>
          <ac:spMkLst>
            <pc:docMk/>
            <pc:sldMk cId="2346818591" sldId="270"/>
            <ac:spMk id="2" creationId="{977853E5-8BB4-4F6C-965A-190B2E5D266F}"/>
          </ac:spMkLst>
        </pc:spChg>
        <pc:spChg chg="mod">
          <ac:chgData name="BO COMPANY" userId="675acc70427f6a2f" providerId="LiveId" clId="{57F65CBA-6EA9-4757-8A71-C5B22B47976A}" dt="2023-10-02T15:07:11.358" v="2305" actId="255"/>
          <ac:spMkLst>
            <pc:docMk/>
            <pc:sldMk cId="2346818591" sldId="270"/>
            <ac:spMk id="3" creationId="{E1ED85C4-C860-403B-95B1-59483F51C921}"/>
          </ac:spMkLst>
        </pc:spChg>
        <pc:spChg chg="add">
          <ac:chgData name="BO COMPANY" userId="675acc70427f6a2f" providerId="LiveId" clId="{57F65CBA-6EA9-4757-8A71-C5B22B47976A}" dt="2023-10-02T15:06:51.881" v="2300" actId="26606"/>
          <ac:spMkLst>
            <pc:docMk/>
            <pc:sldMk cId="2346818591" sldId="270"/>
            <ac:spMk id="16" creationId="{C5E6CFF1-2F42-4E10-9A97-F116F46F53FE}"/>
          </ac:spMkLst>
        </pc:spChg>
        <pc:grpChg chg="del">
          <ac:chgData name="BO COMPANY" userId="675acc70427f6a2f" providerId="LiveId" clId="{57F65CBA-6EA9-4757-8A71-C5B22B47976A}" dt="2023-10-02T15:06:51.881" v="2300" actId="26606"/>
          <ac:grpSpMkLst>
            <pc:docMk/>
            <pc:sldMk cId="2346818591" sldId="270"/>
            <ac:grpSpMk id="9" creationId="{8CE57D37-C2D0-066B-1AE3-6F4244344F27}"/>
          </ac:grpSpMkLst>
        </pc:grpChg>
        <pc:picChg chg="mod ord">
          <ac:chgData name="BO COMPANY" userId="675acc70427f6a2f" providerId="LiveId" clId="{57F65CBA-6EA9-4757-8A71-C5B22B47976A}" dt="2023-10-02T15:06:51.881" v="2300" actId="26606"/>
          <ac:picMkLst>
            <pc:docMk/>
            <pc:sldMk cId="2346818591" sldId="270"/>
            <ac:picMk id="5" creationId="{71868A4A-20A3-7A82-2C44-7F25B510CB40}"/>
          </ac:picMkLst>
        </pc:picChg>
        <pc:cxnChg chg="add">
          <ac:chgData name="BO COMPANY" userId="675acc70427f6a2f" providerId="LiveId" clId="{57F65CBA-6EA9-4757-8A71-C5B22B47976A}" dt="2023-10-02T15:06:51.881" v="2300" actId="26606"/>
          <ac:cxnSpMkLst>
            <pc:docMk/>
            <pc:sldMk cId="2346818591" sldId="270"/>
            <ac:cxnSpMk id="18" creationId="{96A8629B-8289-498B-939B-1CA0C106182C}"/>
          </ac:cxnSpMkLst>
        </pc:cxnChg>
      </pc:sldChg>
      <pc:sldChg chg="addSp delSp modSp mod setClrOvrMap">
        <pc:chgData name="BO COMPANY" userId="675acc70427f6a2f" providerId="LiveId" clId="{57F65CBA-6EA9-4757-8A71-C5B22B47976A}" dt="2023-10-02T15:07:38.452" v="2311" actId="255"/>
        <pc:sldMkLst>
          <pc:docMk/>
          <pc:sldMk cId="3105227411" sldId="271"/>
        </pc:sldMkLst>
        <pc:spChg chg="mod">
          <ac:chgData name="BO COMPANY" userId="675acc70427f6a2f" providerId="LiveId" clId="{57F65CBA-6EA9-4757-8A71-C5B22B47976A}" dt="2023-10-02T15:07:19.636" v="2306" actId="26606"/>
          <ac:spMkLst>
            <pc:docMk/>
            <pc:sldMk cId="3105227411" sldId="271"/>
            <ac:spMk id="2" creationId="{977853E5-8BB4-4F6C-965A-190B2E5D266F}"/>
          </ac:spMkLst>
        </pc:spChg>
        <pc:spChg chg="mod">
          <ac:chgData name="BO COMPANY" userId="675acc70427f6a2f" providerId="LiveId" clId="{57F65CBA-6EA9-4757-8A71-C5B22B47976A}" dt="2023-10-02T15:07:38.452" v="2311" actId="255"/>
          <ac:spMkLst>
            <pc:docMk/>
            <pc:sldMk cId="3105227411" sldId="271"/>
            <ac:spMk id="3" creationId="{E1ED85C4-C860-403B-95B1-59483F51C921}"/>
          </ac:spMkLst>
        </pc:spChg>
        <pc:spChg chg="add">
          <ac:chgData name="BO COMPANY" userId="675acc70427f6a2f" providerId="LiveId" clId="{57F65CBA-6EA9-4757-8A71-C5B22B47976A}" dt="2023-10-02T15:07:19.636" v="2306" actId="26606"/>
          <ac:spMkLst>
            <pc:docMk/>
            <pc:sldMk cId="3105227411" sldId="271"/>
            <ac:spMk id="16" creationId="{C5E6CFF1-2F42-4E10-9A97-F116F46F53FE}"/>
          </ac:spMkLst>
        </pc:spChg>
        <pc:grpChg chg="del">
          <ac:chgData name="BO COMPANY" userId="675acc70427f6a2f" providerId="LiveId" clId="{57F65CBA-6EA9-4757-8A71-C5B22B47976A}" dt="2023-10-02T15:07:19.636" v="2306" actId="26606"/>
          <ac:grpSpMkLst>
            <pc:docMk/>
            <pc:sldMk cId="3105227411" sldId="271"/>
            <ac:grpSpMk id="9" creationId="{8CE57D37-C2D0-066B-1AE3-6F4244344F27}"/>
          </ac:grpSpMkLst>
        </pc:grpChg>
        <pc:picChg chg="mod ord">
          <ac:chgData name="BO COMPANY" userId="675acc70427f6a2f" providerId="LiveId" clId="{57F65CBA-6EA9-4757-8A71-C5B22B47976A}" dt="2023-10-02T15:07:19.636" v="2306" actId="26606"/>
          <ac:picMkLst>
            <pc:docMk/>
            <pc:sldMk cId="3105227411" sldId="271"/>
            <ac:picMk id="5" creationId="{38A46174-5CAE-C18E-FC42-CDC0E77D5F9E}"/>
          </ac:picMkLst>
        </pc:picChg>
        <pc:cxnChg chg="add">
          <ac:chgData name="BO COMPANY" userId="675acc70427f6a2f" providerId="LiveId" clId="{57F65CBA-6EA9-4757-8A71-C5B22B47976A}" dt="2023-10-02T15:07:19.636" v="2306" actId="26606"/>
          <ac:cxnSpMkLst>
            <pc:docMk/>
            <pc:sldMk cId="3105227411" sldId="271"/>
            <ac:cxnSpMk id="18" creationId="{96A8629B-8289-498B-939B-1CA0C106182C}"/>
          </ac:cxnSpMkLst>
        </pc:cxnChg>
      </pc:sldChg>
      <pc:sldChg chg="addSp delSp modSp mod setClrOvrMap">
        <pc:chgData name="BO COMPANY" userId="675acc70427f6a2f" providerId="LiveId" clId="{57F65CBA-6EA9-4757-8A71-C5B22B47976A}" dt="2023-10-05T06:22:58.576" v="3294" actId="20577"/>
        <pc:sldMkLst>
          <pc:docMk/>
          <pc:sldMk cId="2899376851" sldId="275"/>
        </pc:sldMkLst>
        <pc:spChg chg="mod">
          <ac:chgData name="BO COMPANY" userId="675acc70427f6a2f" providerId="LiveId" clId="{57F65CBA-6EA9-4757-8A71-C5B22B47976A}" dt="2023-10-02T15:07:54.032" v="2314" actId="26606"/>
          <ac:spMkLst>
            <pc:docMk/>
            <pc:sldMk cId="2899376851" sldId="275"/>
            <ac:spMk id="2" creationId="{977853E5-8BB4-4F6C-965A-190B2E5D266F}"/>
          </ac:spMkLst>
        </pc:spChg>
        <pc:spChg chg="add del">
          <ac:chgData name="BO COMPANY" userId="675acc70427f6a2f" providerId="LiveId" clId="{57F65CBA-6EA9-4757-8A71-C5B22B47976A}" dt="2023-10-02T15:07:54.032" v="2314" actId="26606"/>
          <ac:spMkLst>
            <pc:docMk/>
            <pc:sldMk cId="2899376851" sldId="275"/>
            <ac:spMk id="11" creationId="{B50AB553-2A96-4A92-96F2-93548E096954}"/>
          </ac:spMkLst>
        </pc:spChg>
        <pc:spChg chg="add del">
          <ac:chgData name="BO COMPANY" userId="675acc70427f6a2f" providerId="LiveId" clId="{57F65CBA-6EA9-4757-8A71-C5B22B47976A}" dt="2023-10-02T15:07:53.907" v="2313" actId="26606"/>
          <ac:spMkLst>
            <pc:docMk/>
            <pc:sldMk cId="2899376851" sldId="275"/>
            <ac:spMk id="18" creationId="{C5E6CFF1-2F42-4E10-9A97-F116F46F53FE}"/>
          </ac:spMkLst>
        </pc:spChg>
        <pc:spChg chg="add del">
          <ac:chgData name="BO COMPANY" userId="675acc70427f6a2f" providerId="LiveId" clId="{57F65CBA-6EA9-4757-8A71-C5B22B47976A}" dt="2023-10-02T15:08:47.393" v="2346" actId="26606"/>
          <ac:spMkLst>
            <pc:docMk/>
            <pc:sldMk cId="2899376851" sldId="275"/>
            <ac:spMk id="22" creationId="{C5E6CFF1-2F42-4E10-9A97-F116F46F53FE}"/>
          </ac:spMkLst>
        </pc:spChg>
        <pc:spChg chg="add del">
          <ac:chgData name="BO COMPANY" userId="675acc70427f6a2f" providerId="LiveId" clId="{57F65CBA-6EA9-4757-8A71-C5B22B47976A}" dt="2023-10-02T15:08:47.393" v="2346" actId="26606"/>
          <ac:spMkLst>
            <pc:docMk/>
            <pc:sldMk cId="2899376851" sldId="275"/>
            <ac:spMk id="28" creationId="{C5E6CFF1-2F42-4E10-9A97-F116F46F53FE}"/>
          </ac:spMkLst>
        </pc:spChg>
        <pc:graphicFrameChg chg="mod modGraphic">
          <ac:chgData name="BO COMPANY" userId="675acc70427f6a2f" providerId="LiveId" clId="{57F65CBA-6EA9-4757-8A71-C5B22B47976A}" dt="2023-10-05T06:22:58.576" v="3294" actId="20577"/>
          <ac:graphicFrameMkLst>
            <pc:docMk/>
            <pc:sldMk cId="2899376851" sldId="275"/>
            <ac:graphicFrameMk id="13" creationId="{5F95193F-60C8-53EB-2CC2-CADDC2202D4C}"/>
          </ac:graphicFrameMkLst>
        </pc:graphicFrameChg>
        <pc:picChg chg="mod">
          <ac:chgData name="BO COMPANY" userId="675acc70427f6a2f" providerId="LiveId" clId="{57F65CBA-6EA9-4757-8A71-C5B22B47976A}" dt="2023-10-02T15:07:54.032" v="2314" actId="26606"/>
          <ac:picMkLst>
            <pc:docMk/>
            <pc:sldMk cId="2899376851" sldId="275"/>
            <ac:picMk id="9" creationId="{1D016ACA-B076-FDC7-24E7-91E024A0316B}"/>
          </ac:picMkLst>
        </pc:picChg>
        <pc:cxnChg chg="add del">
          <ac:chgData name="BO COMPANY" userId="675acc70427f6a2f" providerId="LiveId" clId="{57F65CBA-6EA9-4757-8A71-C5B22B47976A}" dt="2023-10-02T15:07:53.907" v="2313" actId="26606"/>
          <ac:cxnSpMkLst>
            <pc:docMk/>
            <pc:sldMk cId="2899376851" sldId="275"/>
            <ac:cxnSpMk id="20" creationId="{96A8629B-8289-498B-939B-1CA0C106182C}"/>
          </ac:cxnSpMkLst>
        </pc:cxnChg>
        <pc:cxnChg chg="add del">
          <ac:chgData name="BO COMPANY" userId="675acc70427f6a2f" providerId="LiveId" clId="{57F65CBA-6EA9-4757-8A71-C5B22B47976A}" dt="2023-10-02T15:08:47.393" v="2346" actId="26606"/>
          <ac:cxnSpMkLst>
            <pc:docMk/>
            <pc:sldMk cId="2899376851" sldId="275"/>
            <ac:cxnSpMk id="23" creationId="{96A8629B-8289-498B-939B-1CA0C106182C}"/>
          </ac:cxnSpMkLst>
        </pc:cxnChg>
        <pc:cxnChg chg="add del">
          <ac:chgData name="BO COMPANY" userId="675acc70427f6a2f" providerId="LiveId" clId="{57F65CBA-6EA9-4757-8A71-C5B22B47976A}" dt="2023-10-02T15:08:47.393" v="2346" actId="26606"/>
          <ac:cxnSpMkLst>
            <pc:docMk/>
            <pc:sldMk cId="2899376851" sldId="275"/>
            <ac:cxnSpMk id="30" creationId="{96A8629B-8289-498B-939B-1CA0C106182C}"/>
          </ac:cxnSpMkLst>
        </pc:cxnChg>
      </pc:sldChg>
      <pc:sldChg chg="modSp mod">
        <pc:chgData name="BO COMPANY" userId="675acc70427f6a2f" providerId="LiveId" clId="{57F65CBA-6EA9-4757-8A71-C5B22B47976A}" dt="2023-10-05T06:35:19.151" v="3320" actId="20577"/>
        <pc:sldMkLst>
          <pc:docMk/>
          <pc:sldMk cId="1216408110" sldId="277"/>
        </pc:sldMkLst>
        <pc:graphicFrameChg chg="mod modGraphic">
          <ac:chgData name="BO COMPANY" userId="675acc70427f6a2f" providerId="LiveId" clId="{57F65CBA-6EA9-4757-8A71-C5B22B47976A}" dt="2023-10-05T06:35:19.151" v="3320" actId="20577"/>
          <ac:graphicFrameMkLst>
            <pc:docMk/>
            <pc:sldMk cId="1216408110" sldId="277"/>
            <ac:graphicFrameMk id="13" creationId="{1695B0D2-4C0C-4B22-BE3F-B07B63E3FBC7}"/>
          </ac:graphicFrameMkLst>
        </pc:graphicFrameChg>
      </pc:sldChg>
      <pc:sldChg chg="addSp delSp modSp mod">
        <pc:chgData name="BO COMPANY" userId="675acc70427f6a2f" providerId="LiveId" clId="{57F65CBA-6EA9-4757-8A71-C5B22B47976A}" dt="2023-10-04T03:19:37.366" v="2475" actId="20577"/>
        <pc:sldMkLst>
          <pc:docMk/>
          <pc:sldMk cId="1085555626" sldId="278"/>
        </pc:sldMkLst>
        <pc:spChg chg="mod ord">
          <ac:chgData name="BO COMPANY" userId="675acc70427f6a2f" providerId="LiveId" clId="{57F65CBA-6EA9-4757-8A71-C5B22B47976A}" dt="2023-10-04T03:19:37.366" v="2475" actId="20577"/>
          <ac:spMkLst>
            <pc:docMk/>
            <pc:sldMk cId="1085555626" sldId="278"/>
            <ac:spMk id="2" creationId="{9EA19F9C-E846-49C6-934F-A79E8CBBB236}"/>
          </ac:spMkLst>
        </pc:spChg>
        <pc:spChg chg="add">
          <ac:chgData name="BO COMPANY" userId="675acc70427f6a2f" providerId="LiveId" clId="{57F65CBA-6EA9-4757-8A71-C5B22B47976A}" dt="2023-10-01T04:58:00.825" v="908" actId="26606"/>
          <ac:spMkLst>
            <pc:docMk/>
            <pc:sldMk cId="1085555626" sldId="278"/>
            <ac:spMk id="1081" creationId="{22A397E7-BF60-45B2-84C7-B074B76C37A7}"/>
          </ac:spMkLst>
        </pc:spChg>
        <pc:spChg chg="add">
          <ac:chgData name="BO COMPANY" userId="675acc70427f6a2f" providerId="LiveId" clId="{57F65CBA-6EA9-4757-8A71-C5B22B47976A}" dt="2023-10-01T04:58:00.825" v="908" actId="26606"/>
          <ac:spMkLst>
            <pc:docMk/>
            <pc:sldMk cId="1085555626" sldId="278"/>
            <ac:spMk id="1083" creationId="{890DEF05-784E-4B61-89E4-04C4ECF4E5A0}"/>
          </ac:spMkLst>
        </pc:spChg>
        <pc:grpChg chg="del">
          <ac:chgData name="BO COMPANY" userId="675acc70427f6a2f" providerId="LiveId" clId="{57F65CBA-6EA9-4757-8A71-C5B22B47976A}" dt="2023-10-01T04:58:00.825" v="908" actId="26606"/>
          <ac:grpSpMkLst>
            <pc:docMk/>
            <pc:sldMk cId="1085555626" sldId="278"/>
            <ac:grpSpMk id="1072" creationId="{CA16F22E-4716-CA29-1F53-4AAD52955EF1}"/>
          </ac:grpSpMkLst>
        </pc:grpChg>
        <pc:picChg chg="add mod">
          <ac:chgData name="BO COMPANY" userId="675acc70427f6a2f" providerId="LiveId" clId="{57F65CBA-6EA9-4757-8A71-C5B22B47976A}" dt="2023-10-01T04:58:00.825" v="908" actId="26606"/>
          <ac:picMkLst>
            <pc:docMk/>
            <pc:sldMk cId="1085555626" sldId="278"/>
            <ac:picMk id="4" creationId="{AC0B9BE2-5B6D-6CE7-F100-E8BB29FDE687}"/>
          </ac:picMkLst>
        </pc:picChg>
        <pc:picChg chg="del">
          <ac:chgData name="BO COMPANY" userId="675acc70427f6a2f" providerId="LiveId" clId="{57F65CBA-6EA9-4757-8A71-C5B22B47976A}" dt="2023-10-01T04:39:34.530" v="25" actId="478"/>
          <ac:picMkLst>
            <pc:docMk/>
            <pc:sldMk cId="1085555626" sldId="278"/>
            <ac:picMk id="1028" creationId="{890E5B9E-B945-EF01-8E31-A4C8EDD40223}"/>
          </ac:picMkLst>
        </pc:picChg>
        <pc:cxnChg chg="add">
          <ac:chgData name="BO COMPANY" userId="675acc70427f6a2f" providerId="LiveId" clId="{57F65CBA-6EA9-4757-8A71-C5B22B47976A}" dt="2023-10-01T04:58:00.825" v="908" actId="26606"/>
          <ac:cxnSpMkLst>
            <pc:docMk/>
            <pc:sldMk cId="1085555626" sldId="278"/>
            <ac:cxnSpMk id="1085" creationId="{C41BAEC7-F7B0-4224-8B18-8F74B7D87F0B}"/>
          </ac:cxnSpMkLst>
        </pc:cxnChg>
      </pc:sldChg>
      <pc:sldChg chg="addSp delSp modSp mod">
        <pc:chgData name="BO COMPANY" userId="675acc70427f6a2f" providerId="LiveId" clId="{57F65CBA-6EA9-4757-8A71-C5B22B47976A}" dt="2023-10-04T03:25:54.657" v="2550" actId="20577"/>
        <pc:sldMkLst>
          <pc:docMk/>
          <pc:sldMk cId="2304903421" sldId="279"/>
        </pc:sldMkLst>
        <pc:spChg chg="mod ord">
          <ac:chgData name="BO COMPANY" userId="675acc70427f6a2f" providerId="LiveId" clId="{57F65CBA-6EA9-4757-8A71-C5B22B47976A}" dt="2023-10-04T03:25:54.657" v="2550" actId="20577"/>
          <ac:spMkLst>
            <pc:docMk/>
            <pc:sldMk cId="2304903421" sldId="279"/>
            <ac:spMk id="2" creationId="{9EA19F9C-E846-49C6-934F-A79E8CBBB236}"/>
          </ac:spMkLst>
        </pc:spChg>
        <pc:spChg chg="add del mod">
          <ac:chgData name="BO COMPANY" userId="675acc70427f6a2f" providerId="LiveId" clId="{57F65CBA-6EA9-4757-8A71-C5B22B47976A}" dt="2023-10-01T04:56:18.898" v="900" actId="22"/>
          <ac:spMkLst>
            <pc:docMk/>
            <pc:sldMk cId="2304903421" sldId="279"/>
            <ac:spMk id="3" creationId="{5C22A404-9A77-24B6-0C9B-E99BD263ACE8}"/>
          </ac:spMkLst>
        </pc:spChg>
        <pc:spChg chg="add">
          <ac:chgData name="BO COMPANY" userId="675acc70427f6a2f" providerId="LiveId" clId="{57F65CBA-6EA9-4757-8A71-C5B22B47976A}" dt="2023-10-01T04:56:33.236" v="902" actId="26606"/>
          <ac:spMkLst>
            <pc:docMk/>
            <pc:sldMk cId="2304903421" sldId="279"/>
            <ac:spMk id="2064" creationId="{27BDFED6-6E33-4606-AFE2-886ADB1C018E}"/>
          </ac:spMkLst>
        </pc:spChg>
        <pc:spChg chg="add">
          <ac:chgData name="BO COMPANY" userId="675acc70427f6a2f" providerId="LiveId" clId="{57F65CBA-6EA9-4757-8A71-C5B22B47976A}" dt="2023-10-01T04:56:33.236" v="902" actId="26606"/>
          <ac:spMkLst>
            <pc:docMk/>
            <pc:sldMk cId="2304903421" sldId="279"/>
            <ac:spMk id="2066" creationId="{890DEF05-784E-4B61-89E4-04C4ECF4E5A0}"/>
          </ac:spMkLst>
        </pc:spChg>
        <pc:grpChg chg="del">
          <ac:chgData name="BO COMPANY" userId="675acc70427f6a2f" providerId="LiveId" clId="{57F65CBA-6EA9-4757-8A71-C5B22B47976A}" dt="2023-10-01T04:56:33.236" v="902" actId="26606"/>
          <ac:grpSpMkLst>
            <pc:docMk/>
            <pc:sldMk cId="2304903421" sldId="279"/>
            <ac:grpSpMk id="2055" creationId="{CA16F22E-4716-CA29-1F53-4AAD52955EF1}"/>
          </ac:grpSpMkLst>
        </pc:grpChg>
        <pc:picChg chg="add mod">
          <ac:chgData name="BO COMPANY" userId="675acc70427f6a2f" providerId="LiveId" clId="{57F65CBA-6EA9-4757-8A71-C5B22B47976A}" dt="2023-10-01T04:56:33.236" v="902" actId="26606"/>
          <ac:picMkLst>
            <pc:docMk/>
            <pc:sldMk cId="2304903421" sldId="279"/>
            <ac:picMk id="5" creationId="{FA8AD2E0-3805-8071-B3CD-1F198FED1F8C}"/>
          </ac:picMkLst>
        </pc:picChg>
        <pc:picChg chg="add mod ord">
          <ac:chgData name="BO COMPANY" userId="675acc70427f6a2f" providerId="LiveId" clId="{57F65CBA-6EA9-4757-8A71-C5B22B47976A}" dt="2023-10-01T04:56:33.236" v="902" actId="26606"/>
          <ac:picMkLst>
            <pc:docMk/>
            <pc:sldMk cId="2304903421" sldId="279"/>
            <ac:picMk id="7" creationId="{53927D77-3425-5F20-602E-4DE41AD8F2D6}"/>
          </ac:picMkLst>
        </pc:picChg>
        <pc:picChg chg="del mod">
          <ac:chgData name="BO COMPANY" userId="675acc70427f6a2f" providerId="LiveId" clId="{57F65CBA-6EA9-4757-8A71-C5B22B47976A}" dt="2023-10-01T04:55:27.006" v="895" actId="478"/>
          <ac:picMkLst>
            <pc:docMk/>
            <pc:sldMk cId="2304903421" sldId="279"/>
            <ac:picMk id="2050" creationId="{71720F65-B180-BE17-FA37-EC521F29ABDE}"/>
          </ac:picMkLst>
        </pc:picChg>
        <pc:cxnChg chg="add">
          <ac:chgData name="BO COMPANY" userId="675acc70427f6a2f" providerId="LiveId" clId="{57F65CBA-6EA9-4757-8A71-C5B22B47976A}" dt="2023-10-01T04:56:33.236" v="902" actId="26606"/>
          <ac:cxnSpMkLst>
            <pc:docMk/>
            <pc:sldMk cId="2304903421" sldId="279"/>
            <ac:cxnSpMk id="2068" creationId="{C41BAEC7-F7B0-4224-8B18-8F74B7D87F0B}"/>
          </ac:cxnSpMkLst>
        </pc:cxnChg>
      </pc:sldChg>
      <pc:sldChg chg="addSp delSp modSp mod">
        <pc:chgData name="BO COMPANY" userId="675acc70427f6a2f" providerId="LiveId" clId="{57F65CBA-6EA9-4757-8A71-C5B22B47976A}" dt="2023-10-01T05:16:42.097" v="1800" actId="14100"/>
        <pc:sldMkLst>
          <pc:docMk/>
          <pc:sldMk cId="1741616346" sldId="280"/>
        </pc:sldMkLst>
        <pc:spChg chg="mod ord">
          <ac:chgData name="BO COMPANY" userId="675acc70427f6a2f" providerId="LiveId" clId="{57F65CBA-6EA9-4757-8A71-C5B22B47976A}" dt="2023-10-01T05:16:42.097" v="1800" actId="14100"/>
          <ac:spMkLst>
            <pc:docMk/>
            <pc:sldMk cId="1741616346" sldId="280"/>
            <ac:spMk id="2" creationId="{9EA19F9C-E846-49C6-934F-A79E8CBBB236}"/>
          </ac:spMkLst>
        </pc:spChg>
        <pc:spChg chg="add del mod">
          <ac:chgData name="BO COMPANY" userId="675acc70427f6a2f" providerId="LiveId" clId="{57F65CBA-6EA9-4757-8A71-C5B22B47976A}" dt="2023-10-01T05:02:43.999" v="935" actId="22"/>
          <ac:spMkLst>
            <pc:docMk/>
            <pc:sldMk cId="1741616346" sldId="280"/>
            <ac:spMk id="3" creationId="{9A169276-0779-03F8-66A8-1CF9227A3750}"/>
          </ac:spMkLst>
        </pc:spChg>
        <pc:spChg chg="add">
          <ac:chgData name="BO COMPANY" userId="675acc70427f6a2f" providerId="LiveId" clId="{57F65CBA-6EA9-4757-8A71-C5B22B47976A}" dt="2023-10-01T05:02:49.449" v="937" actId="26606"/>
          <ac:spMkLst>
            <pc:docMk/>
            <pc:sldMk cId="1741616346" sldId="280"/>
            <ac:spMk id="3088" creationId="{526E0BFB-CDF1-4990-8C11-AC849311E0A8}"/>
          </ac:spMkLst>
        </pc:spChg>
        <pc:spChg chg="add">
          <ac:chgData name="BO COMPANY" userId="675acc70427f6a2f" providerId="LiveId" clId="{57F65CBA-6EA9-4757-8A71-C5B22B47976A}" dt="2023-10-01T05:02:49.449" v="937" actId="26606"/>
          <ac:spMkLst>
            <pc:docMk/>
            <pc:sldMk cId="1741616346" sldId="280"/>
            <ac:spMk id="3090" creationId="{6069A1F8-9BEB-4786-9694-FC48B2D75D21}"/>
          </ac:spMkLst>
        </pc:spChg>
        <pc:spChg chg="add">
          <ac:chgData name="BO COMPANY" userId="675acc70427f6a2f" providerId="LiveId" clId="{57F65CBA-6EA9-4757-8A71-C5B22B47976A}" dt="2023-10-01T05:02:49.449" v="937" actId="26606"/>
          <ac:spMkLst>
            <pc:docMk/>
            <pc:sldMk cId="1741616346" sldId="280"/>
            <ac:spMk id="3092" creationId="{AF2F604E-43BE-4DC3-B983-E071523364F8}"/>
          </ac:spMkLst>
        </pc:spChg>
        <pc:spChg chg="add">
          <ac:chgData name="BO COMPANY" userId="675acc70427f6a2f" providerId="LiveId" clId="{57F65CBA-6EA9-4757-8A71-C5B22B47976A}" dt="2023-10-01T05:02:49.449" v="937" actId="26606"/>
          <ac:spMkLst>
            <pc:docMk/>
            <pc:sldMk cId="1741616346" sldId="280"/>
            <ac:spMk id="3094" creationId="{08C9B587-E65E-4B52-B37C-ABEBB6E87928}"/>
          </ac:spMkLst>
        </pc:spChg>
        <pc:grpChg chg="del">
          <ac:chgData name="BO COMPANY" userId="675acc70427f6a2f" providerId="LiveId" clId="{57F65CBA-6EA9-4757-8A71-C5B22B47976A}" dt="2023-10-01T05:02:49.449" v="937" actId="26606"/>
          <ac:grpSpMkLst>
            <pc:docMk/>
            <pc:sldMk cId="1741616346" sldId="280"/>
            <ac:grpSpMk id="3079" creationId="{CA16F22E-4716-CA29-1F53-4AAD52955EF1}"/>
          </ac:grpSpMkLst>
        </pc:grpChg>
        <pc:picChg chg="add mod ord">
          <ac:chgData name="BO COMPANY" userId="675acc70427f6a2f" providerId="LiveId" clId="{57F65CBA-6EA9-4757-8A71-C5B22B47976A}" dt="2023-10-01T05:02:55.288" v="939" actId="1076"/>
          <ac:picMkLst>
            <pc:docMk/>
            <pc:sldMk cId="1741616346" sldId="280"/>
            <ac:picMk id="5" creationId="{B81DB206-D4C5-02B3-E9B7-B9DA30FB3264}"/>
          </ac:picMkLst>
        </pc:picChg>
        <pc:picChg chg="del">
          <ac:chgData name="BO COMPANY" userId="675acc70427f6a2f" providerId="LiveId" clId="{57F65CBA-6EA9-4757-8A71-C5B22B47976A}" dt="2023-10-01T05:02:28.527" v="934" actId="478"/>
          <ac:picMkLst>
            <pc:docMk/>
            <pc:sldMk cId="1741616346" sldId="280"/>
            <ac:picMk id="3074" creationId="{1A5FAC71-8289-A00E-63D6-11B21C294423}"/>
          </ac:picMkLst>
        </pc:picChg>
      </pc:sldChg>
      <pc:sldChg chg="addSp delSp modSp mod setClrOvrMap">
        <pc:chgData name="BO COMPANY" userId="675acc70427f6a2f" providerId="LiveId" clId="{57F65CBA-6EA9-4757-8A71-C5B22B47976A}" dt="2023-10-02T15:09:41.161" v="2361" actId="26606"/>
        <pc:sldMkLst>
          <pc:docMk/>
          <pc:sldMk cId="921916477" sldId="281"/>
        </pc:sldMkLst>
        <pc:spChg chg="mod ord">
          <ac:chgData name="BO COMPANY" userId="675acc70427f6a2f" providerId="LiveId" clId="{57F65CBA-6EA9-4757-8A71-C5B22B47976A}" dt="2023-10-02T15:09:41.161" v="2361" actId="26606"/>
          <ac:spMkLst>
            <pc:docMk/>
            <pc:sldMk cId="921916477" sldId="281"/>
            <ac:spMk id="2" creationId="{9EA19F9C-E846-49C6-934F-A79E8CBBB236}"/>
          </ac:spMkLst>
        </pc:spChg>
        <pc:spChg chg="add del">
          <ac:chgData name="BO COMPANY" userId="675acc70427f6a2f" providerId="LiveId" clId="{57F65CBA-6EA9-4757-8A71-C5B22B47976A}" dt="2023-10-02T15:09:25.828" v="2355" actId="26606"/>
          <ac:spMkLst>
            <pc:docMk/>
            <pc:sldMk cId="921916477" sldId="281"/>
            <ac:spMk id="1039" creationId="{17280CA9-3D21-F0C9-20F0-59C23BCF9D5B}"/>
          </ac:spMkLst>
        </pc:spChg>
        <pc:spChg chg="add del">
          <ac:chgData name="BO COMPANY" userId="675acc70427f6a2f" providerId="LiveId" clId="{57F65CBA-6EA9-4757-8A71-C5B22B47976A}" dt="2023-10-02T15:09:36.338" v="2357" actId="26606"/>
          <ac:spMkLst>
            <pc:docMk/>
            <pc:sldMk cId="921916477" sldId="281"/>
            <ac:spMk id="1040" creationId="{1707FC24-6981-43D9-B525-C7832BA22463}"/>
          </ac:spMkLst>
        </pc:spChg>
        <pc:spChg chg="add del">
          <ac:chgData name="BO COMPANY" userId="675acc70427f6a2f" providerId="LiveId" clId="{57F65CBA-6EA9-4757-8A71-C5B22B47976A}" dt="2023-10-02T15:09:25.828" v="2355" actId="26606"/>
          <ac:spMkLst>
            <pc:docMk/>
            <pc:sldMk cId="921916477" sldId="281"/>
            <ac:spMk id="1042" creationId="{C5E6CFF1-2F42-4E10-9A97-F116F46F53FE}"/>
          </ac:spMkLst>
        </pc:spChg>
        <pc:spChg chg="add del">
          <ac:chgData name="BO COMPANY" userId="675acc70427f6a2f" providerId="LiveId" clId="{57F65CBA-6EA9-4757-8A71-C5B22B47976A}" dt="2023-10-02T15:09:41.146" v="2360" actId="26606"/>
          <ac:spMkLst>
            <pc:docMk/>
            <pc:sldMk cId="921916477" sldId="281"/>
            <ac:spMk id="1043" creationId="{D7A453D2-15D8-4403-815F-291FA16340D9}"/>
          </ac:spMkLst>
        </pc:spChg>
        <pc:spChg chg="add del">
          <ac:chgData name="BO COMPANY" userId="675acc70427f6a2f" providerId="LiveId" clId="{57F65CBA-6EA9-4757-8A71-C5B22B47976A}" dt="2023-10-02T15:09:41.146" v="2360" actId="26606"/>
          <ac:spMkLst>
            <pc:docMk/>
            <pc:sldMk cId="921916477" sldId="281"/>
            <ac:spMk id="1045" creationId="{8161EA6B-09CA-445B-AB0D-8DF76FA92DEF}"/>
          </ac:spMkLst>
        </pc:spChg>
        <pc:spChg chg="add del">
          <ac:chgData name="BO COMPANY" userId="675acc70427f6a2f" providerId="LiveId" clId="{57F65CBA-6EA9-4757-8A71-C5B22B47976A}" dt="2023-10-02T15:09:41.146" v="2360" actId="26606"/>
          <ac:spMkLst>
            <pc:docMk/>
            <pc:sldMk cId="921916477" sldId="281"/>
            <ac:spMk id="1053" creationId="{58F960C2-F37A-417E-D3E1-5159CE48C68C}"/>
          </ac:spMkLst>
        </pc:spChg>
        <pc:spChg chg="add del">
          <ac:chgData name="BO COMPANY" userId="675acc70427f6a2f" providerId="LiveId" clId="{57F65CBA-6EA9-4757-8A71-C5B22B47976A}" dt="2023-10-02T15:09:41.146" v="2360" actId="26606"/>
          <ac:spMkLst>
            <pc:docMk/>
            <pc:sldMk cId="921916477" sldId="281"/>
            <ac:spMk id="1054" creationId="{B8114C98-A349-4111-A123-E8EAB86ABE30}"/>
          </ac:spMkLst>
        </pc:spChg>
        <pc:spChg chg="add del">
          <ac:chgData name="BO COMPANY" userId="675acc70427f6a2f" providerId="LiveId" clId="{57F65CBA-6EA9-4757-8A71-C5B22B47976A}" dt="2023-10-02T15:09:41.146" v="2360" actId="26606"/>
          <ac:spMkLst>
            <pc:docMk/>
            <pc:sldMk cId="921916477" sldId="281"/>
            <ac:spMk id="1068" creationId="{E2D3D3F2-ABBB-4453-B1C5-1BEBF7E4DD56}"/>
          </ac:spMkLst>
        </pc:spChg>
        <pc:spChg chg="add">
          <ac:chgData name="BO COMPANY" userId="675acc70427f6a2f" providerId="LiveId" clId="{57F65CBA-6EA9-4757-8A71-C5B22B47976A}" dt="2023-10-02T15:09:41.161" v="2361" actId="26606"/>
          <ac:spMkLst>
            <pc:docMk/>
            <pc:sldMk cId="921916477" sldId="281"/>
            <ac:spMk id="1076" creationId="{1707FC24-6981-43D9-B525-C7832BA22463}"/>
          </ac:spMkLst>
        </pc:spChg>
        <pc:grpChg chg="add del">
          <ac:chgData name="BO COMPANY" userId="675acc70427f6a2f" providerId="LiveId" clId="{57F65CBA-6EA9-4757-8A71-C5B22B47976A}" dt="2023-10-02T15:09:41.161" v="2361" actId="26606"/>
          <ac:grpSpMkLst>
            <pc:docMk/>
            <pc:sldMk cId="921916477" sldId="281"/>
            <ac:grpSpMk id="1028" creationId="{CA16F22E-4716-CA29-1F53-4AAD52955EF1}"/>
          </ac:grpSpMkLst>
        </pc:grpChg>
        <pc:grpChg chg="add del">
          <ac:chgData name="BO COMPANY" userId="675acc70427f6a2f" providerId="LiveId" clId="{57F65CBA-6EA9-4757-8A71-C5B22B47976A}" dt="2023-10-02T15:09:41.146" v="2360" actId="26606"/>
          <ac:grpSpMkLst>
            <pc:docMk/>
            <pc:sldMk cId="921916477" sldId="281"/>
            <ac:grpSpMk id="1046" creationId="{1EA1DAFF-CECA-492F-BFA1-22C64956B8D9}"/>
          </ac:grpSpMkLst>
        </pc:grpChg>
        <pc:grpChg chg="add del">
          <ac:chgData name="BO COMPANY" userId="675acc70427f6a2f" providerId="LiveId" clId="{57F65CBA-6EA9-4757-8A71-C5B22B47976A}" dt="2023-10-02T15:09:41.146" v="2360" actId="26606"/>
          <ac:grpSpMkLst>
            <pc:docMk/>
            <pc:sldMk cId="921916477" sldId="281"/>
            <ac:grpSpMk id="1056" creationId="{670FB431-AE18-414D-92F4-1D12D1991152}"/>
          </ac:grpSpMkLst>
        </pc:grpChg>
        <pc:grpChg chg="add del">
          <ac:chgData name="BO COMPANY" userId="675acc70427f6a2f" providerId="LiveId" clId="{57F65CBA-6EA9-4757-8A71-C5B22B47976A}" dt="2023-10-02T15:09:41.146" v="2360" actId="26606"/>
          <ac:grpSpMkLst>
            <pc:docMk/>
            <pc:sldMk cId="921916477" sldId="281"/>
            <ac:grpSpMk id="1062" creationId="{AF19A774-30A5-488B-9BAF-629C6440294E}"/>
          </ac:grpSpMkLst>
        </pc:grpChg>
        <pc:grpChg chg="add del">
          <ac:chgData name="BO COMPANY" userId="675acc70427f6a2f" providerId="LiveId" clId="{57F65CBA-6EA9-4757-8A71-C5B22B47976A}" dt="2023-10-02T15:09:41.146" v="2360" actId="26606"/>
          <ac:grpSpMkLst>
            <pc:docMk/>
            <pc:sldMk cId="921916477" sldId="281"/>
            <ac:grpSpMk id="1070" creationId="{8214E4A5-A0D2-42C4-8D14-D2A7E495F041}"/>
          </ac:grpSpMkLst>
        </pc:grpChg>
        <pc:picChg chg="mod">
          <ac:chgData name="BO COMPANY" userId="675acc70427f6a2f" providerId="LiveId" clId="{57F65CBA-6EA9-4757-8A71-C5B22B47976A}" dt="2023-10-02T15:09:41.161" v="2361" actId="26606"/>
          <ac:picMkLst>
            <pc:docMk/>
            <pc:sldMk cId="921916477" sldId="281"/>
            <ac:picMk id="1026" creationId="{1210F351-657B-CCE8-75F6-5C7827E914A7}"/>
          </ac:picMkLst>
        </pc:picChg>
        <pc:cxnChg chg="add del">
          <ac:chgData name="BO COMPANY" userId="675acc70427f6a2f" providerId="LiveId" clId="{57F65CBA-6EA9-4757-8A71-C5B22B47976A}" dt="2023-10-02T15:09:25.828" v="2355" actId="26606"/>
          <ac:cxnSpMkLst>
            <pc:docMk/>
            <pc:sldMk cId="921916477" sldId="281"/>
            <ac:cxnSpMk id="1044" creationId="{96A8629B-8289-498B-939B-1CA0C106182C}"/>
          </ac:cxnSpMkLst>
        </pc:cxnChg>
      </pc:sldChg>
      <pc:sldChg chg="modSp mod">
        <pc:chgData name="BO COMPANY" userId="675acc70427f6a2f" providerId="LiveId" clId="{57F65CBA-6EA9-4757-8A71-C5B22B47976A}" dt="2023-10-05T06:20:27.291" v="3005" actId="20577"/>
        <pc:sldMkLst>
          <pc:docMk/>
          <pc:sldMk cId="3214854860" sldId="282"/>
        </pc:sldMkLst>
        <pc:spChg chg="mod">
          <ac:chgData name="BO COMPANY" userId="675acc70427f6a2f" providerId="LiveId" clId="{57F65CBA-6EA9-4757-8A71-C5B22B47976A}" dt="2023-10-05T06:20:27.291" v="3005" actId="20577"/>
          <ac:spMkLst>
            <pc:docMk/>
            <pc:sldMk cId="3214854860" sldId="282"/>
            <ac:spMk id="2" creationId="{9EA19F9C-E846-49C6-934F-A79E8CBBB23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26D905-E27A-49AB-81E2-DC6D25D28EF6}" type="doc">
      <dgm:prSet loTypeId="urn:microsoft.com/office/officeart/2008/layout/LinedList" loCatId="list" qsTypeId="urn:microsoft.com/office/officeart/2005/8/quickstyle/simple4" qsCatId="simple" csTypeId="urn:microsoft.com/office/officeart/2005/8/colors/accent6_2" csCatId="accent6" phldr="1"/>
      <dgm:spPr/>
      <dgm:t>
        <a:bodyPr/>
        <a:lstStyle/>
        <a:p>
          <a:endParaRPr lang="en-US"/>
        </a:p>
      </dgm:t>
    </dgm:pt>
    <dgm:pt modelId="{ABF6F42E-2547-4AAC-ACBC-BD7E58986CA4}">
      <dgm:prSet/>
      <dgm:spPr/>
      <dgm:t>
        <a:bodyPr/>
        <a:lstStyle/>
        <a:p>
          <a:r>
            <a:rPr lang="tr-TR" dirty="0" smtClean="0">
              <a:solidFill>
                <a:srgbClr val="FFFFFF"/>
              </a:solidFill>
            </a:rPr>
            <a:t>Ramada Kazdağları </a:t>
          </a:r>
          <a:r>
            <a:rPr lang="tr-TR" dirty="0" smtClean="0"/>
            <a:t>erişilebilir </a:t>
          </a:r>
          <a:r>
            <a:rPr lang="tr-TR" dirty="0"/>
            <a:t>ortak </a:t>
          </a:r>
          <a:r>
            <a:rPr lang="tr-TR" dirty="0" smtClean="0"/>
            <a:t>noktalarına dış alanda  </a:t>
          </a:r>
          <a:r>
            <a:rPr lang="tr-TR" dirty="0"/>
            <a:t>sokak hayvanları için</a:t>
          </a:r>
          <a:r>
            <a:rPr lang="en-US" dirty="0"/>
            <a:t> </a:t>
          </a:r>
          <a:r>
            <a:rPr lang="tr-TR" dirty="0"/>
            <a:t>besleme istasyonu </a:t>
          </a:r>
          <a:r>
            <a:rPr lang="tr-TR" dirty="0" smtClean="0"/>
            <a:t>kurduk.</a:t>
          </a:r>
          <a:endParaRPr lang="en-US" dirty="0"/>
        </a:p>
      </dgm:t>
    </dgm:pt>
    <dgm:pt modelId="{C46C5F9D-5EE7-4F42-B6ED-A457E983E205}" type="parTrans" cxnId="{8194B709-1596-4F1D-8E23-CDAFB15256BE}">
      <dgm:prSet/>
      <dgm:spPr/>
      <dgm:t>
        <a:bodyPr/>
        <a:lstStyle/>
        <a:p>
          <a:endParaRPr lang="en-US"/>
        </a:p>
      </dgm:t>
    </dgm:pt>
    <dgm:pt modelId="{F91EAF6C-945D-4C59-B242-CA0547551FA0}" type="sibTrans" cxnId="{8194B709-1596-4F1D-8E23-CDAFB15256BE}">
      <dgm:prSet/>
      <dgm:spPr/>
      <dgm:t>
        <a:bodyPr/>
        <a:lstStyle/>
        <a:p>
          <a:endParaRPr lang="en-US"/>
        </a:p>
      </dgm:t>
    </dgm:pt>
    <dgm:pt modelId="{770E7143-2FA4-4B6B-AD62-2F88EC12E582}">
      <dgm:prSet/>
      <dgm:spPr/>
      <dgm:t>
        <a:bodyPr/>
        <a:lstStyle/>
        <a:p>
          <a:r>
            <a:rPr lang="tr-TR" dirty="0" smtClean="0"/>
            <a:t>Merdivenler ve ortak alanlarda harekete duyarlı sensörlü LED lambalar mevcuttur.Tesisteki tüm lambalar LED lambadır.</a:t>
          </a:r>
          <a:endParaRPr lang="en-US" dirty="0"/>
        </a:p>
      </dgm:t>
    </dgm:pt>
    <dgm:pt modelId="{41175E48-BD56-4C75-B3C0-97D72315C7AB}" type="parTrans" cxnId="{927FC9A7-0554-4F2C-8290-3BCCD3ACC77D}">
      <dgm:prSet/>
      <dgm:spPr/>
      <dgm:t>
        <a:bodyPr/>
        <a:lstStyle/>
        <a:p>
          <a:endParaRPr lang="en-US"/>
        </a:p>
      </dgm:t>
    </dgm:pt>
    <dgm:pt modelId="{A048744E-04EB-41C0-8051-C49D73C52CAF}" type="sibTrans" cxnId="{927FC9A7-0554-4F2C-8290-3BCCD3ACC77D}">
      <dgm:prSet/>
      <dgm:spPr/>
      <dgm:t>
        <a:bodyPr/>
        <a:lstStyle/>
        <a:p>
          <a:endParaRPr lang="en-US"/>
        </a:p>
      </dgm:t>
    </dgm:pt>
    <dgm:pt modelId="{FA2749B6-D68A-4104-850A-6E09AA5C5DD2}">
      <dgm:prSet/>
      <dgm:spPr/>
      <dgm:t>
        <a:bodyPr/>
        <a:lstStyle/>
        <a:p>
          <a:r>
            <a:rPr lang="tr-TR" dirty="0" smtClean="0"/>
            <a:t>Sıcak su için  ve ısınma ihtiyacı için doğalgaz yakan 5 adet kazan ve 4 adet 1000 litrelik boyler mevcuttur. Tüm tesiste merkezi sistem klima vardır.</a:t>
          </a:r>
          <a:endParaRPr lang="en-US" dirty="0"/>
        </a:p>
      </dgm:t>
    </dgm:pt>
    <dgm:pt modelId="{4263FF29-3889-4451-B8F4-288F7C7843DD}" type="parTrans" cxnId="{774F39B0-411D-4B3D-AF33-EAA8050AEFF2}">
      <dgm:prSet/>
      <dgm:spPr/>
      <dgm:t>
        <a:bodyPr/>
        <a:lstStyle/>
        <a:p>
          <a:endParaRPr lang="en-US"/>
        </a:p>
      </dgm:t>
    </dgm:pt>
    <dgm:pt modelId="{13091F45-C80B-47CD-9D00-A80819841C91}" type="sibTrans" cxnId="{774F39B0-411D-4B3D-AF33-EAA8050AEFF2}">
      <dgm:prSet/>
      <dgm:spPr/>
      <dgm:t>
        <a:bodyPr/>
        <a:lstStyle/>
        <a:p>
          <a:endParaRPr lang="en-US"/>
        </a:p>
      </dgm:t>
    </dgm:pt>
    <dgm:pt modelId="{382D1503-1DC8-42AF-A5E4-B7E71AB67C5F}" type="pres">
      <dgm:prSet presAssocID="{A826D905-E27A-49AB-81E2-DC6D25D28EF6}" presName="vert0" presStyleCnt="0">
        <dgm:presLayoutVars>
          <dgm:dir/>
          <dgm:animOne val="branch"/>
          <dgm:animLvl val="lvl"/>
        </dgm:presLayoutVars>
      </dgm:prSet>
      <dgm:spPr/>
      <dgm:t>
        <a:bodyPr/>
        <a:lstStyle/>
        <a:p>
          <a:endParaRPr lang="en-US"/>
        </a:p>
      </dgm:t>
    </dgm:pt>
    <dgm:pt modelId="{9307DADD-EAAB-41F5-941F-80C0B82D0488}" type="pres">
      <dgm:prSet presAssocID="{ABF6F42E-2547-4AAC-ACBC-BD7E58986CA4}" presName="thickLine" presStyleLbl="alignNode1" presStyleIdx="0" presStyleCnt="3"/>
      <dgm:spPr/>
    </dgm:pt>
    <dgm:pt modelId="{5048F47C-4348-434C-9FDE-87D53F6E49F8}" type="pres">
      <dgm:prSet presAssocID="{ABF6F42E-2547-4AAC-ACBC-BD7E58986CA4}" presName="horz1" presStyleCnt="0"/>
      <dgm:spPr/>
    </dgm:pt>
    <dgm:pt modelId="{66D320C8-DB03-4727-9037-12EEF9B29EA4}" type="pres">
      <dgm:prSet presAssocID="{ABF6F42E-2547-4AAC-ACBC-BD7E58986CA4}" presName="tx1" presStyleLbl="revTx" presStyleIdx="0" presStyleCnt="3"/>
      <dgm:spPr/>
      <dgm:t>
        <a:bodyPr/>
        <a:lstStyle/>
        <a:p>
          <a:endParaRPr lang="en-US"/>
        </a:p>
      </dgm:t>
    </dgm:pt>
    <dgm:pt modelId="{779D8093-D123-4EF9-BAB5-B55109551F24}" type="pres">
      <dgm:prSet presAssocID="{ABF6F42E-2547-4AAC-ACBC-BD7E58986CA4}" presName="vert1" presStyleCnt="0"/>
      <dgm:spPr/>
    </dgm:pt>
    <dgm:pt modelId="{4E004455-53BF-4D06-92D3-1391E6549175}" type="pres">
      <dgm:prSet presAssocID="{770E7143-2FA4-4B6B-AD62-2F88EC12E582}" presName="thickLine" presStyleLbl="alignNode1" presStyleIdx="1" presStyleCnt="3"/>
      <dgm:spPr/>
    </dgm:pt>
    <dgm:pt modelId="{44699330-E857-4C84-8331-FFA8384630E6}" type="pres">
      <dgm:prSet presAssocID="{770E7143-2FA4-4B6B-AD62-2F88EC12E582}" presName="horz1" presStyleCnt="0"/>
      <dgm:spPr/>
    </dgm:pt>
    <dgm:pt modelId="{44798E01-AF01-43A0-8A19-300CDC4CD144}" type="pres">
      <dgm:prSet presAssocID="{770E7143-2FA4-4B6B-AD62-2F88EC12E582}" presName="tx1" presStyleLbl="revTx" presStyleIdx="1" presStyleCnt="3"/>
      <dgm:spPr/>
      <dgm:t>
        <a:bodyPr/>
        <a:lstStyle/>
        <a:p>
          <a:endParaRPr lang="en-US"/>
        </a:p>
      </dgm:t>
    </dgm:pt>
    <dgm:pt modelId="{2F1326B7-1AA3-446B-AD24-23656CAF7FBB}" type="pres">
      <dgm:prSet presAssocID="{770E7143-2FA4-4B6B-AD62-2F88EC12E582}" presName="vert1" presStyleCnt="0"/>
      <dgm:spPr/>
    </dgm:pt>
    <dgm:pt modelId="{153DECB0-AB76-4345-AA8F-D30631228475}" type="pres">
      <dgm:prSet presAssocID="{FA2749B6-D68A-4104-850A-6E09AA5C5DD2}" presName="thickLine" presStyleLbl="alignNode1" presStyleIdx="2" presStyleCnt="3"/>
      <dgm:spPr/>
    </dgm:pt>
    <dgm:pt modelId="{A8077BBF-E1DC-4393-A088-B3C7CB5D1FC3}" type="pres">
      <dgm:prSet presAssocID="{FA2749B6-D68A-4104-850A-6E09AA5C5DD2}" presName="horz1" presStyleCnt="0"/>
      <dgm:spPr/>
    </dgm:pt>
    <dgm:pt modelId="{23B2AB32-92D6-406F-BB73-3B83E20B2129}" type="pres">
      <dgm:prSet presAssocID="{FA2749B6-D68A-4104-850A-6E09AA5C5DD2}" presName="tx1" presStyleLbl="revTx" presStyleIdx="2" presStyleCnt="3"/>
      <dgm:spPr/>
      <dgm:t>
        <a:bodyPr/>
        <a:lstStyle/>
        <a:p>
          <a:endParaRPr lang="en-US"/>
        </a:p>
      </dgm:t>
    </dgm:pt>
    <dgm:pt modelId="{8F8FB2B5-5684-478A-8331-931CC2BDCFBB}" type="pres">
      <dgm:prSet presAssocID="{FA2749B6-D68A-4104-850A-6E09AA5C5DD2}" presName="vert1" presStyleCnt="0"/>
      <dgm:spPr/>
    </dgm:pt>
  </dgm:ptLst>
  <dgm:cxnLst>
    <dgm:cxn modelId="{D6EBD903-3CAF-4D5C-B30A-46A1DD60EF19}" type="presOf" srcId="{FA2749B6-D68A-4104-850A-6E09AA5C5DD2}" destId="{23B2AB32-92D6-406F-BB73-3B83E20B2129}" srcOrd="0" destOrd="0" presId="urn:microsoft.com/office/officeart/2008/layout/LinedList"/>
    <dgm:cxn modelId="{927FC9A7-0554-4F2C-8290-3BCCD3ACC77D}" srcId="{A826D905-E27A-49AB-81E2-DC6D25D28EF6}" destId="{770E7143-2FA4-4B6B-AD62-2F88EC12E582}" srcOrd="1" destOrd="0" parTransId="{41175E48-BD56-4C75-B3C0-97D72315C7AB}" sibTransId="{A048744E-04EB-41C0-8051-C49D73C52CAF}"/>
    <dgm:cxn modelId="{284F6531-9E80-446D-B0A1-564B4A47474E}" type="presOf" srcId="{ABF6F42E-2547-4AAC-ACBC-BD7E58986CA4}" destId="{66D320C8-DB03-4727-9037-12EEF9B29EA4}" srcOrd="0" destOrd="0" presId="urn:microsoft.com/office/officeart/2008/layout/LinedList"/>
    <dgm:cxn modelId="{8194B709-1596-4F1D-8E23-CDAFB15256BE}" srcId="{A826D905-E27A-49AB-81E2-DC6D25D28EF6}" destId="{ABF6F42E-2547-4AAC-ACBC-BD7E58986CA4}" srcOrd="0" destOrd="0" parTransId="{C46C5F9D-5EE7-4F42-B6ED-A457E983E205}" sibTransId="{F91EAF6C-945D-4C59-B242-CA0547551FA0}"/>
    <dgm:cxn modelId="{E02E527B-B28E-4C4A-BCFE-C56BFB6E507C}" type="presOf" srcId="{770E7143-2FA4-4B6B-AD62-2F88EC12E582}" destId="{44798E01-AF01-43A0-8A19-300CDC4CD144}" srcOrd="0" destOrd="0" presId="urn:microsoft.com/office/officeart/2008/layout/LinedList"/>
    <dgm:cxn modelId="{774F39B0-411D-4B3D-AF33-EAA8050AEFF2}" srcId="{A826D905-E27A-49AB-81E2-DC6D25D28EF6}" destId="{FA2749B6-D68A-4104-850A-6E09AA5C5DD2}" srcOrd="2" destOrd="0" parTransId="{4263FF29-3889-4451-B8F4-288F7C7843DD}" sibTransId="{13091F45-C80B-47CD-9D00-A80819841C91}"/>
    <dgm:cxn modelId="{A83DC8F4-31F9-41A1-BA03-0FCCFCEEA1A6}" type="presOf" srcId="{A826D905-E27A-49AB-81E2-DC6D25D28EF6}" destId="{382D1503-1DC8-42AF-A5E4-B7E71AB67C5F}" srcOrd="0" destOrd="0" presId="urn:microsoft.com/office/officeart/2008/layout/LinedList"/>
    <dgm:cxn modelId="{933771D7-2C25-44D5-A184-F1F41ECAD34C}" type="presParOf" srcId="{382D1503-1DC8-42AF-A5E4-B7E71AB67C5F}" destId="{9307DADD-EAAB-41F5-941F-80C0B82D0488}" srcOrd="0" destOrd="0" presId="urn:microsoft.com/office/officeart/2008/layout/LinedList"/>
    <dgm:cxn modelId="{0BE38CC4-A438-421C-A3A7-B13639347F51}" type="presParOf" srcId="{382D1503-1DC8-42AF-A5E4-B7E71AB67C5F}" destId="{5048F47C-4348-434C-9FDE-87D53F6E49F8}" srcOrd="1" destOrd="0" presId="urn:microsoft.com/office/officeart/2008/layout/LinedList"/>
    <dgm:cxn modelId="{7FB93AB0-43E4-40C1-8662-33A391DA8B37}" type="presParOf" srcId="{5048F47C-4348-434C-9FDE-87D53F6E49F8}" destId="{66D320C8-DB03-4727-9037-12EEF9B29EA4}" srcOrd="0" destOrd="0" presId="urn:microsoft.com/office/officeart/2008/layout/LinedList"/>
    <dgm:cxn modelId="{D87DFADA-8E80-4585-8E37-146DBF181A92}" type="presParOf" srcId="{5048F47C-4348-434C-9FDE-87D53F6E49F8}" destId="{779D8093-D123-4EF9-BAB5-B55109551F24}" srcOrd="1" destOrd="0" presId="urn:microsoft.com/office/officeart/2008/layout/LinedList"/>
    <dgm:cxn modelId="{244605D0-ECDD-420F-A938-3D947A8F87EB}" type="presParOf" srcId="{382D1503-1DC8-42AF-A5E4-B7E71AB67C5F}" destId="{4E004455-53BF-4D06-92D3-1391E6549175}" srcOrd="2" destOrd="0" presId="urn:microsoft.com/office/officeart/2008/layout/LinedList"/>
    <dgm:cxn modelId="{463F0C5C-2638-4B2B-87D4-42DA860388AB}" type="presParOf" srcId="{382D1503-1DC8-42AF-A5E4-B7E71AB67C5F}" destId="{44699330-E857-4C84-8331-FFA8384630E6}" srcOrd="3" destOrd="0" presId="urn:microsoft.com/office/officeart/2008/layout/LinedList"/>
    <dgm:cxn modelId="{2ED155B7-77C9-433F-84BA-C219BCA34AF0}" type="presParOf" srcId="{44699330-E857-4C84-8331-FFA8384630E6}" destId="{44798E01-AF01-43A0-8A19-300CDC4CD144}" srcOrd="0" destOrd="0" presId="urn:microsoft.com/office/officeart/2008/layout/LinedList"/>
    <dgm:cxn modelId="{E59DCF44-7526-41BB-869F-950E1D8AFC6F}" type="presParOf" srcId="{44699330-E857-4C84-8331-FFA8384630E6}" destId="{2F1326B7-1AA3-446B-AD24-23656CAF7FBB}" srcOrd="1" destOrd="0" presId="urn:microsoft.com/office/officeart/2008/layout/LinedList"/>
    <dgm:cxn modelId="{BB15EF80-127E-46CD-ACE6-365F1B38907A}" type="presParOf" srcId="{382D1503-1DC8-42AF-A5E4-B7E71AB67C5F}" destId="{153DECB0-AB76-4345-AA8F-D30631228475}" srcOrd="4" destOrd="0" presId="urn:microsoft.com/office/officeart/2008/layout/LinedList"/>
    <dgm:cxn modelId="{97E255C6-CB6C-4E15-877C-F6883566C035}" type="presParOf" srcId="{382D1503-1DC8-42AF-A5E4-B7E71AB67C5F}" destId="{A8077BBF-E1DC-4393-A088-B3C7CB5D1FC3}" srcOrd="5" destOrd="0" presId="urn:microsoft.com/office/officeart/2008/layout/LinedList"/>
    <dgm:cxn modelId="{460089F2-95A0-4069-AC89-1CF6D6DA37E2}" type="presParOf" srcId="{A8077BBF-E1DC-4393-A088-B3C7CB5D1FC3}" destId="{23B2AB32-92D6-406F-BB73-3B83E20B2129}" srcOrd="0" destOrd="0" presId="urn:microsoft.com/office/officeart/2008/layout/LinedList"/>
    <dgm:cxn modelId="{1D8F0B09-37AF-4586-907D-859F22A197E8}" type="presParOf" srcId="{A8077BBF-E1DC-4393-A088-B3C7CB5D1FC3}" destId="{8F8FB2B5-5684-478A-8331-931CC2BDCFB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8C0264-2257-4675-8B52-97C170D67E4F}" type="doc">
      <dgm:prSet loTypeId="urn:microsoft.com/office/officeart/2008/layout/NameandTitleOrganizationalChart" loCatId="hierarchy" qsTypeId="urn:microsoft.com/office/officeart/2005/8/quickstyle/simple5" qsCatId="simple" csTypeId="urn:microsoft.com/office/officeart/2005/8/colors/accent1_2" csCatId="accent1" phldr="1"/>
      <dgm:spPr/>
      <dgm:t>
        <a:bodyPr/>
        <a:lstStyle/>
        <a:p>
          <a:endParaRPr lang="tr-TR"/>
        </a:p>
      </dgm:t>
    </dgm:pt>
    <dgm:pt modelId="{EE7067DD-8CE6-4E05-BA1E-C77D089F2CD2}">
      <dgm:prSet phldrT="[Text]" custT="1"/>
      <dgm:spPr/>
      <dgm:t>
        <a:bodyPr/>
        <a:lstStyle/>
        <a:p>
          <a:r>
            <a:rPr lang="en-US" sz="1600" b="1" dirty="0" err="1"/>
            <a:t>Ekip</a:t>
          </a:r>
          <a:r>
            <a:rPr lang="en-US" sz="1600" b="1" dirty="0"/>
            <a:t> </a:t>
          </a:r>
          <a:r>
            <a:rPr lang="en-US" sz="1600" b="1" dirty="0" err="1"/>
            <a:t>Lideri</a:t>
          </a:r>
          <a:endParaRPr lang="tr-TR" sz="1600" b="1" dirty="0"/>
        </a:p>
        <a:p>
          <a:r>
            <a:rPr lang="tr-TR" sz="1600" b="1" dirty="0" smtClean="0"/>
            <a:t>Otel Müdürü</a:t>
          </a:r>
          <a:endParaRPr lang="en-US" sz="1600" b="1" dirty="0"/>
        </a:p>
      </dgm:t>
    </dgm:pt>
    <dgm:pt modelId="{1BDAAE6F-7517-47DA-9A43-1EB1E58B118E}" type="parTrans" cxnId="{0825826C-04C4-4BF1-8C14-B69BCF6910EA}">
      <dgm:prSet/>
      <dgm:spPr/>
      <dgm:t>
        <a:bodyPr/>
        <a:lstStyle/>
        <a:p>
          <a:endParaRPr lang="tr-TR"/>
        </a:p>
      </dgm:t>
    </dgm:pt>
    <dgm:pt modelId="{859141BB-D593-4DB6-955A-CF4B52205808}" type="sibTrans" cxnId="{0825826C-04C4-4BF1-8C14-B69BCF6910EA}">
      <dgm:prSet custT="1"/>
      <dgm:spPr/>
      <dgm:t>
        <a:bodyPr/>
        <a:lstStyle/>
        <a:p>
          <a:r>
            <a:rPr lang="tr-TR" sz="1600" dirty="0" smtClean="0"/>
            <a:t>Bülent ÇİFCİ</a:t>
          </a:r>
          <a:endParaRPr lang="tr-TR" sz="1600" dirty="0"/>
        </a:p>
      </dgm:t>
    </dgm:pt>
    <dgm:pt modelId="{C0F2F48D-8EB9-434E-B8C3-6880FC29E70B}">
      <dgm:prSet phldrT="[Text]" custT="1"/>
      <dgm:spPr/>
      <dgm:t>
        <a:bodyPr/>
        <a:lstStyle/>
        <a:p>
          <a:r>
            <a:rPr lang="tr-TR" sz="1600" dirty="0" smtClean="0"/>
            <a:t>Çevre Temsilcisi</a:t>
          </a:r>
          <a:endParaRPr lang="tr-TR" sz="1600" dirty="0"/>
        </a:p>
      </dgm:t>
    </dgm:pt>
    <dgm:pt modelId="{E76CC754-7DC6-49D1-BE6E-056CF6D9C46A}" type="parTrans" cxnId="{6B5B03CC-69C1-4BFE-9412-4DB1E0BCEE74}">
      <dgm:prSet/>
      <dgm:spPr/>
      <dgm:t>
        <a:bodyPr/>
        <a:lstStyle/>
        <a:p>
          <a:endParaRPr lang="tr-TR"/>
        </a:p>
      </dgm:t>
    </dgm:pt>
    <dgm:pt modelId="{D87B3890-3EA1-47EF-B12A-7894D9FE4D66}" type="sibTrans" cxnId="{6B5B03CC-69C1-4BFE-9412-4DB1E0BCEE74}">
      <dgm:prSet custT="1"/>
      <dgm:spPr/>
      <dgm:t>
        <a:bodyPr/>
        <a:lstStyle/>
        <a:p>
          <a:r>
            <a:rPr lang="tr-TR" sz="1600" dirty="0" smtClean="0"/>
            <a:t>Semra ŞAHAN</a:t>
          </a:r>
          <a:endParaRPr lang="tr-TR" sz="1600" dirty="0"/>
        </a:p>
      </dgm:t>
    </dgm:pt>
    <dgm:pt modelId="{0314F66F-5638-4119-98CA-54CE86DEF58C}">
      <dgm:prSet custT="1"/>
      <dgm:spPr/>
      <dgm:t>
        <a:bodyPr/>
        <a:lstStyle/>
        <a:p>
          <a:r>
            <a:rPr lang="tr-TR" sz="1600" dirty="0" smtClean="0"/>
            <a:t>Misafir ve Çalışan Temsilcisi</a:t>
          </a:r>
          <a:endParaRPr lang="tr-TR" sz="1600" dirty="0"/>
        </a:p>
      </dgm:t>
    </dgm:pt>
    <dgm:pt modelId="{DB34210E-0D31-45F2-94E5-3EA1D52D417D}" type="parTrans" cxnId="{3A8B61D2-190E-40A2-91D4-34368CCBC319}">
      <dgm:prSet/>
      <dgm:spPr/>
      <dgm:t>
        <a:bodyPr/>
        <a:lstStyle/>
        <a:p>
          <a:endParaRPr lang="tr-TR"/>
        </a:p>
      </dgm:t>
    </dgm:pt>
    <dgm:pt modelId="{92FFD570-441D-49A3-AE12-BA69292992E3}" type="sibTrans" cxnId="{3A8B61D2-190E-40A2-91D4-34368CCBC319}">
      <dgm:prSet custT="1"/>
      <dgm:spPr/>
      <dgm:t>
        <a:bodyPr/>
        <a:lstStyle/>
        <a:p>
          <a:r>
            <a:rPr lang="tr-TR" sz="1600" dirty="0" smtClean="0"/>
            <a:t>İpek ZEYTİNCİ</a:t>
          </a:r>
          <a:endParaRPr lang="tr-TR" sz="1600" dirty="0"/>
        </a:p>
      </dgm:t>
    </dgm:pt>
    <dgm:pt modelId="{B55C173F-2C00-4EC2-88CF-60E5D8A35363}">
      <dgm:prSet custT="1"/>
      <dgm:spPr/>
      <dgm:t>
        <a:bodyPr/>
        <a:lstStyle/>
        <a:p>
          <a:r>
            <a:rPr lang="tr-TR" sz="1600" dirty="0" smtClean="0"/>
            <a:t>Enerji Temsilcisi</a:t>
          </a:r>
          <a:endParaRPr lang="tr-TR" sz="1600" dirty="0"/>
        </a:p>
      </dgm:t>
    </dgm:pt>
    <dgm:pt modelId="{9A8E57BB-760F-4841-9015-3BF3E7D5759E}" type="parTrans" cxnId="{299D1F76-49A6-4B68-9FB8-F902D9F337BF}">
      <dgm:prSet/>
      <dgm:spPr/>
      <dgm:t>
        <a:bodyPr/>
        <a:lstStyle/>
        <a:p>
          <a:endParaRPr lang="en-US"/>
        </a:p>
      </dgm:t>
    </dgm:pt>
    <dgm:pt modelId="{4A336B2B-1AE9-47BD-8F81-4EDE8CC469C7}" type="sibTrans" cxnId="{299D1F76-49A6-4B68-9FB8-F902D9F337BF}">
      <dgm:prSet custT="1"/>
      <dgm:spPr/>
      <dgm:t>
        <a:bodyPr/>
        <a:lstStyle/>
        <a:p>
          <a:r>
            <a:rPr lang="tr-TR" sz="1600" dirty="0" smtClean="0"/>
            <a:t>Şenol BİLDİK</a:t>
          </a:r>
          <a:endParaRPr lang="en-US" sz="1600" dirty="0"/>
        </a:p>
      </dgm:t>
    </dgm:pt>
    <dgm:pt modelId="{D7F4C0E8-B2E0-4CB2-84D3-B50CECB7BDD7}" type="pres">
      <dgm:prSet presAssocID="{DC8C0264-2257-4675-8B52-97C170D67E4F}" presName="hierChild1" presStyleCnt="0">
        <dgm:presLayoutVars>
          <dgm:orgChart val="1"/>
          <dgm:chPref val="1"/>
          <dgm:dir/>
          <dgm:animOne val="branch"/>
          <dgm:animLvl val="lvl"/>
          <dgm:resizeHandles/>
        </dgm:presLayoutVars>
      </dgm:prSet>
      <dgm:spPr/>
      <dgm:t>
        <a:bodyPr/>
        <a:lstStyle/>
        <a:p>
          <a:endParaRPr lang="en-US"/>
        </a:p>
      </dgm:t>
    </dgm:pt>
    <dgm:pt modelId="{867CB468-C261-476A-A323-0B373895060C}" type="pres">
      <dgm:prSet presAssocID="{EE7067DD-8CE6-4E05-BA1E-C77D089F2CD2}" presName="hierRoot1" presStyleCnt="0">
        <dgm:presLayoutVars>
          <dgm:hierBranch val="init"/>
        </dgm:presLayoutVars>
      </dgm:prSet>
      <dgm:spPr/>
    </dgm:pt>
    <dgm:pt modelId="{65B3F847-D20D-489D-9E97-75130BF4FEEF}" type="pres">
      <dgm:prSet presAssocID="{EE7067DD-8CE6-4E05-BA1E-C77D089F2CD2}" presName="rootComposite1" presStyleCnt="0"/>
      <dgm:spPr/>
    </dgm:pt>
    <dgm:pt modelId="{41D9B54C-3F0C-4441-81F0-50FD790FE408}" type="pres">
      <dgm:prSet presAssocID="{EE7067DD-8CE6-4E05-BA1E-C77D089F2CD2}" presName="rootText1" presStyleLbl="node0" presStyleIdx="0" presStyleCnt="1">
        <dgm:presLayoutVars>
          <dgm:chMax/>
          <dgm:chPref val="3"/>
        </dgm:presLayoutVars>
      </dgm:prSet>
      <dgm:spPr/>
      <dgm:t>
        <a:bodyPr/>
        <a:lstStyle/>
        <a:p>
          <a:endParaRPr lang="en-US"/>
        </a:p>
      </dgm:t>
    </dgm:pt>
    <dgm:pt modelId="{8AD42351-5D25-4481-A02C-5A45C1082AA2}" type="pres">
      <dgm:prSet presAssocID="{EE7067DD-8CE6-4E05-BA1E-C77D089F2CD2}" presName="titleText1" presStyleLbl="fgAcc0" presStyleIdx="0" presStyleCnt="1">
        <dgm:presLayoutVars>
          <dgm:chMax val="0"/>
          <dgm:chPref val="0"/>
        </dgm:presLayoutVars>
      </dgm:prSet>
      <dgm:spPr/>
      <dgm:t>
        <a:bodyPr/>
        <a:lstStyle/>
        <a:p>
          <a:endParaRPr lang="en-US"/>
        </a:p>
      </dgm:t>
    </dgm:pt>
    <dgm:pt modelId="{613AB4A5-13DC-41A1-9137-3D3A6362281C}" type="pres">
      <dgm:prSet presAssocID="{EE7067DD-8CE6-4E05-BA1E-C77D089F2CD2}" presName="rootConnector1" presStyleLbl="node1" presStyleIdx="0" presStyleCnt="3"/>
      <dgm:spPr/>
      <dgm:t>
        <a:bodyPr/>
        <a:lstStyle/>
        <a:p>
          <a:endParaRPr lang="en-US"/>
        </a:p>
      </dgm:t>
    </dgm:pt>
    <dgm:pt modelId="{B0DD7A2F-8968-4034-A910-639A83809576}" type="pres">
      <dgm:prSet presAssocID="{EE7067DD-8CE6-4E05-BA1E-C77D089F2CD2}" presName="hierChild2" presStyleCnt="0"/>
      <dgm:spPr/>
    </dgm:pt>
    <dgm:pt modelId="{4D175ABE-887D-4A27-9F24-4B22890205B5}" type="pres">
      <dgm:prSet presAssocID="{E76CC754-7DC6-49D1-BE6E-056CF6D9C46A}" presName="Name37" presStyleLbl="parChTrans1D2" presStyleIdx="0" presStyleCnt="3"/>
      <dgm:spPr/>
      <dgm:t>
        <a:bodyPr/>
        <a:lstStyle/>
        <a:p>
          <a:endParaRPr lang="en-US"/>
        </a:p>
      </dgm:t>
    </dgm:pt>
    <dgm:pt modelId="{199CF479-5E84-46C5-9A11-26E0851FE178}" type="pres">
      <dgm:prSet presAssocID="{C0F2F48D-8EB9-434E-B8C3-6880FC29E70B}" presName="hierRoot2" presStyleCnt="0">
        <dgm:presLayoutVars>
          <dgm:hierBranch val="init"/>
        </dgm:presLayoutVars>
      </dgm:prSet>
      <dgm:spPr/>
    </dgm:pt>
    <dgm:pt modelId="{2CF24B26-F748-47C3-897F-18B85E551209}" type="pres">
      <dgm:prSet presAssocID="{C0F2F48D-8EB9-434E-B8C3-6880FC29E70B}" presName="rootComposite" presStyleCnt="0"/>
      <dgm:spPr/>
    </dgm:pt>
    <dgm:pt modelId="{BA5FC09B-39CB-46B3-A53E-CF22E1900AFD}" type="pres">
      <dgm:prSet presAssocID="{C0F2F48D-8EB9-434E-B8C3-6880FC29E70B}" presName="rootText" presStyleLbl="node1" presStyleIdx="0" presStyleCnt="3">
        <dgm:presLayoutVars>
          <dgm:chMax/>
          <dgm:chPref val="3"/>
        </dgm:presLayoutVars>
      </dgm:prSet>
      <dgm:spPr/>
      <dgm:t>
        <a:bodyPr/>
        <a:lstStyle/>
        <a:p>
          <a:endParaRPr lang="en-US"/>
        </a:p>
      </dgm:t>
    </dgm:pt>
    <dgm:pt modelId="{C8DE0040-D531-448E-A6DB-FD8BCD2FBAF6}" type="pres">
      <dgm:prSet presAssocID="{C0F2F48D-8EB9-434E-B8C3-6880FC29E70B}" presName="titleText2" presStyleLbl="fgAcc1" presStyleIdx="0" presStyleCnt="3">
        <dgm:presLayoutVars>
          <dgm:chMax val="0"/>
          <dgm:chPref val="0"/>
        </dgm:presLayoutVars>
      </dgm:prSet>
      <dgm:spPr/>
      <dgm:t>
        <a:bodyPr/>
        <a:lstStyle/>
        <a:p>
          <a:endParaRPr lang="en-US"/>
        </a:p>
      </dgm:t>
    </dgm:pt>
    <dgm:pt modelId="{8F24BE37-38E4-4E72-9BDF-C10122264999}" type="pres">
      <dgm:prSet presAssocID="{C0F2F48D-8EB9-434E-B8C3-6880FC29E70B}" presName="rootConnector" presStyleLbl="node2" presStyleIdx="0" presStyleCnt="0"/>
      <dgm:spPr/>
      <dgm:t>
        <a:bodyPr/>
        <a:lstStyle/>
        <a:p>
          <a:endParaRPr lang="en-US"/>
        </a:p>
      </dgm:t>
    </dgm:pt>
    <dgm:pt modelId="{836F7349-8781-47E8-8CD4-F032E40D81FE}" type="pres">
      <dgm:prSet presAssocID="{C0F2F48D-8EB9-434E-B8C3-6880FC29E70B}" presName="hierChild4" presStyleCnt="0"/>
      <dgm:spPr/>
    </dgm:pt>
    <dgm:pt modelId="{FA741F29-9BEE-4B8E-8611-619E52DDE2DB}" type="pres">
      <dgm:prSet presAssocID="{C0F2F48D-8EB9-434E-B8C3-6880FC29E70B}" presName="hierChild5" presStyleCnt="0"/>
      <dgm:spPr/>
    </dgm:pt>
    <dgm:pt modelId="{D77D1AA3-309D-452B-A98A-5178254CDFAB}" type="pres">
      <dgm:prSet presAssocID="{DB34210E-0D31-45F2-94E5-3EA1D52D417D}" presName="Name37" presStyleLbl="parChTrans1D2" presStyleIdx="1" presStyleCnt="3"/>
      <dgm:spPr/>
      <dgm:t>
        <a:bodyPr/>
        <a:lstStyle/>
        <a:p>
          <a:endParaRPr lang="en-US"/>
        </a:p>
      </dgm:t>
    </dgm:pt>
    <dgm:pt modelId="{E69ACC86-09F5-4321-9066-D45C69CF1074}" type="pres">
      <dgm:prSet presAssocID="{0314F66F-5638-4119-98CA-54CE86DEF58C}" presName="hierRoot2" presStyleCnt="0">
        <dgm:presLayoutVars>
          <dgm:hierBranch val="init"/>
        </dgm:presLayoutVars>
      </dgm:prSet>
      <dgm:spPr/>
    </dgm:pt>
    <dgm:pt modelId="{0ADA934A-1277-42F3-97BF-7C4B6656359A}" type="pres">
      <dgm:prSet presAssocID="{0314F66F-5638-4119-98CA-54CE86DEF58C}" presName="rootComposite" presStyleCnt="0"/>
      <dgm:spPr/>
    </dgm:pt>
    <dgm:pt modelId="{2133E642-550F-49D8-96AA-08555454899C}" type="pres">
      <dgm:prSet presAssocID="{0314F66F-5638-4119-98CA-54CE86DEF58C}" presName="rootText" presStyleLbl="node1" presStyleIdx="1" presStyleCnt="3">
        <dgm:presLayoutVars>
          <dgm:chMax/>
          <dgm:chPref val="3"/>
        </dgm:presLayoutVars>
      </dgm:prSet>
      <dgm:spPr/>
      <dgm:t>
        <a:bodyPr/>
        <a:lstStyle/>
        <a:p>
          <a:endParaRPr lang="en-US"/>
        </a:p>
      </dgm:t>
    </dgm:pt>
    <dgm:pt modelId="{646AE69F-B453-4922-B835-DD67CB60394A}" type="pres">
      <dgm:prSet presAssocID="{0314F66F-5638-4119-98CA-54CE86DEF58C}" presName="titleText2" presStyleLbl="fgAcc1" presStyleIdx="1" presStyleCnt="3">
        <dgm:presLayoutVars>
          <dgm:chMax val="0"/>
          <dgm:chPref val="0"/>
        </dgm:presLayoutVars>
      </dgm:prSet>
      <dgm:spPr/>
      <dgm:t>
        <a:bodyPr/>
        <a:lstStyle/>
        <a:p>
          <a:endParaRPr lang="en-US"/>
        </a:p>
      </dgm:t>
    </dgm:pt>
    <dgm:pt modelId="{2EA3B0E2-6521-46D7-B9A6-2DD1B56E71F9}" type="pres">
      <dgm:prSet presAssocID="{0314F66F-5638-4119-98CA-54CE86DEF58C}" presName="rootConnector" presStyleLbl="node2" presStyleIdx="0" presStyleCnt="0"/>
      <dgm:spPr/>
      <dgm:t>
        <a:bodyPr/>
        <a:lstStyle/>
        <a:p>
          <a:endParaRPr lang="en-US"/>
        </a:p>
      </dgm:t>
    </dgm:pt>
    <dgm:pt modelId="{F6D899B3-CD27-4D21-8E79-3E67632EFF25}" type="pres">
      <dgm:prSet presAssocID="{0314F66F-5638-4119-98CA-54CE86DEF58C}" presName="hierChild4" presStyleCnt="0"/>
      <dgm:spPr/>
    </dgm:pt>
    <dgm:pt modelId="{CCCE0B12-EE27-44A9-BE8A-BC9712CD9770}" type="pres">
      <dgm:prSet presAssocID="{0314F66F-5638-4119-98CA-54CE86DEF58C}" presName="hierChild5" presStyleCnt="0"/>
      <dgm:spPr/>
    </dgm:pt>
    <dgm:pt modelId="{C91488F9-23AC-4C50-9CDC-E9FD11813891}" type="pres">
      <dgm:prSet presAssocID="{9A8E57BB-760F-4841-9015-3BF3E7D5759E}" presName="Name37" presStyleLbl="parChTrans1D2" presStyleIdx="2" presStyleCnt="3"/>
      <dgm:spPr/>
      <dgm:t>
        <a:bodyPr/>
        <a:lstStyle/>
        <a:p>
          <a:endParaRPr lang="en-US"/>
        </a:p>
      </dgm:t>
    </dgm:pt>
    <dgm:pt modelId="{BE5BA45A-17AE-4678-B0B4-C0F98449B051}" type="pres">
      <dgm:prSet presAssocID="{B55C173F-2C00-4EC2-88CF-60E5D8A35363}" presName="hierRoot2" presStyleCnt="0">
        <dgm:presLayoutVars>
          <dgm:hierBranch val="init"/>
        </dgm:presLayoutVars>
      </dgm:prSet>
      <dgm:spPr/>
    </dgm:pt>
    <dgm:pt modelId="{B8D81224-00AA-4B84-9557-EBA5AC230BE8}" type="pres">
      <dgm:prSet presAssocID="{B55C173F-2C00-4EC2-88CF-60E5D8A35363}" presName="rootComposite" presStyleCnt="0"/>
      <dgm:spPr/>
    </dgm:pt>
    <dgm:pt modelId="{C052C0DB-B284-4753-AB3F-F0264B31BAF4}" type="pres">
      <dgm:prSet presAssocID="{B55C173F-2C00-4EC2-88CF-60E5D8A35363}" presName="rootText" presStyleLbl="node1" presStyleIdx="2" presStyleCnt="3">
        <dgm:presLayoutVars>
          <dgm:chMax/>
          <dgm:chPref val="3"/>
        </dgm:presLayoutVars>
      </dgm:prSet>
      <dgm:spPr/>
      <dgm:t>
        <a:bodyPr/>
        <a:lstStyle/>
        <a:p>
          <a:endParaRPr lang="en-US"/>
        </a:p>
      </dgm:t>
    </dgm:pt>
    <dgm:pt modelId="{47AB5D4D-604A-457D-AD56-1B90A95443E1}" type="pres">
      <dgm:prSet presAssocID="{B55C173F-2C00-4EC2-88CF-60E5D8A35363}" presName="titleText2" presStyleLbl="fgAcc1" presStyleIdx="2" presStyleCnt="3">
        <dgm:presLayoutVars>
          <dgm:chMax val="0"/>
          <dgm:chPref val="0"/>
        </dgm:presLayoutVars>
      </dgm:prSet>
      <dgm:spPr/>
      <dgm:t>
        <a:bodyPr/>
        <a:lstStyle/>
        <a:p>
          <a:endParaRPr lang="en-US"/>
        </a:p>
      </dgm:t>
    </dgm:pt>
    <dgm:pt modelId="{709551CB-9F47-42E5-A031-81D26272E296}" type="pres">
      <dgm:prSet presAssocID="{B55C173F-2C00-4EC2-88CF-60E5D8A35363}" presName="rootConnector" presStyleLbl="node2" presStyleIdx="0" presStyleCnt="0"/>
      <dgm:spPr/>
      <dgm:t>
        <a:bodyPr/>
        <a:lstStyle/>
        <a:p>
          <a:endParaRPr lang="en-US"/>
        </a:p>
      </dgm:t>
    </dgm:pt>
    <dgm:pt modelId="{9849D5E2-B19A-4D2D-BE15-AC8D08F0A25E}" type="pres">
      <dgm:prSet presAssocID="{B55C173F-2C00-4EC2-88CF-60E5D8A35363}" presName="hierChild4" presStyleCnt="0"/>
      <dgm:spPr/>
    </dgm:pt>
    <dgm:pt modelId="{7869A0F0-0368-4238-B1DF-0CE51D55EFB8}" type="pres">
      <dgm:prSet presAssocID="{B55C173F-2C00-4EC2-88CF-60E5D8A35363}" presName="hierChild5" presStyleCnt="0"/>
      <dgm:spPr/>
    </dgm:pt>
    <dgm:pt modelId="{4A815612-D5BA-402E-9C7D-A5A474812CC7}" type="pres">
      <dgm:prSet presAssocID="{EE7067DD-8CE6-4E05-BA1E-C77D089F2CD2}" presName="hierChild3" presStyleCnt="0"/>
      <dgm:spPr/>
    </dgm:pt>
  </dgm:ptLst>
  <dgm:cxnLst>
    <dgm:cxn modelId="{2D06186A-EFE7-4298-B87D-3F2FA5EE2B4A}" type="presOf" srcId="{4A336B2B-1AE9-47BD-8F81-4EDE8CC469C7}" destId="{47AB5D4D-604A-457D-AD56-1B90A95443E1}" srcOrd="0" destOrd="0" presId="urn:microsoft.com/office/officeart/2008/layout/NameandTitleOrganizationalChart"/>
    <dgm:cxn modelId="{26D60FD0-116C-417A-8FE9-9D448BB7C149}" type="presOf" srcId="{DC8C0264-2257-4675-8B52-97C170D67E4F}" destId="{D7F4C0E8-B2E0-4CB2-84D3-B50CECB7BDD7}" srcOrd="0" destOrd="0" presId="urn:microsoft.com/office/officeart/2008/layout/NameandTitleOrganizationalChart"/>
    <dgm:cxn modelId="{3540DB22-1D34-4FB1-95C5-9E846721A199}" type="presOf" srcId="{0314F66F-5638-4119-98CA-54CE86DEF58C}" destId="{2EA3B0E2-6521-46D7-B9A6-2DD1B56E71F9}" srcOrd="1" destOrd="0" presId="urn:microsoft.com/office/officeart/2008/layout/NameandTitleOrganizationalChart"/>
    <dgm:cxn modelId="{67251109-9DCD-4C80-8C48-5AFF524771F0}" type="presOf" srcId="{859141BB-D593-4DB6-955A-CF4B52205808}" destId="{8AD42351-5D25-4481-A02C-5A45C1082AA2}" srcOrd="0" destOrd="0" presId="urn:microsoft.com/office/officeart/2008/layout/NameandTitleOrganizationalChart"/>
    <dgm:cxn modelId="{88864072-8465-4014-B3BE-AE87705C24E4}" type="presOf" srcId="{B55C173F-2C00-4EC2-88CF-60E5D8A35363}" destId="{C052C0DB-B284-4753-AB3F-F0264B31BAF4}" srcOrd="0" destOrd="0" presId="urn:microsoft.com/office/officeart/2008/layout/NameandTitleOrganizationalChart"/>
    <dgm:cxn modelId="{780E924E-00E0-48A5-A7B4-0F662A18B10C}" type="presOf" srcId="{E76CC754-7DC6-49D1-BE6E-056CF6D9C46A}" destId="{4D175ABE-887D-4A27-9F24-4B22890205B5}" srcOrd="0" destOrd="0" presId="urn:microsoft.com/office/officeart/2008/layout/NameandTitleOrganizationalChart"/>
    <dgm:cxn modelId="{1702F661-23E2-430D-88E6-47B5B8527B97}" type="presOf" srcId="{DB34210E-0D31-45F2-94E5-3EA1D52D417D}" destId="{D77D1AA3-309D-452B-A98A-5178254CDFAB}" srcOrd="0" destOrd="0" presId="urn:microsoft.com/office/officeart/2008/layout/NameandTitleOrganizationalChart"/>
    <dgm:cxn modelId="{C95F6776-56B2-41A3-B8AC-1894EBC5AD4B}" type="presOf" srcId="{B55C173F-2C00-4EC2-88CF-60E5D8A35363}" destId="{709551CB-9F47-42E5-A031-81D26272E296}" srcOrd="1" destOrd="0" presId="urn:microsoft.com/office/officeart/2008/layout/NameandTitleOrganizationalChart"/>
    <dgm:cxn modelId="{0825826C-04C4-4BF1-8C14-B69BCF6910EA}" srcId="{DC8C0264-2257-4675-8B52-97C170D67E4F}" destId="{EE7067DD-8CE6-4E05-BA1E-C77D089F2CD2}" srcOrd="0" destOrd="0" parTransId="{1BDAAE6F-7517-47DA-9A43-1EB1E58B118E}" sibTransId="{859141BB-D593-4DB6-955A-CF4B52205808}"/>
    <dgm:cxn modelId="{74E10367-21FA-430C-866D-E2844DDF4447}" type="presOf" srcId="{EE7067DD-8CE6-4E05-BA1E-C77D089F2CD2}" destId="{41D9B54C-3F0C-4441-81F0-50FD790FE408}" srcOrd="0" destOrd="0" presId="urn:microsoft.com/office/officeart/2008/layout/NameandTitleOrganizationalChart"/>
    <dgm:cxn modelId="{299D1F76-49A6-4B68-9FB8-F902D9F337BF}" srcId="{EE7067DD-8CE6-4E05-BA1E-C77D089F2CD2}" destId="{B55C173F-2C00-4EC2-88CF-60E5D8A35363}" srcOrd="2" destOrd="0" parTransId="{9A8E57BB-760F-4841-9015-3BF3E7D5759E}" sibTransId="{4A336B2B-1AE9-47BD-8F81-4EDE8CC469C7}"/>
    <dgm:cxn modelId="{D1C46CE8-1C6C-48A2-905A-E2B126C58DDE}" type="presOf" srcId="{92FFD570-441D-49A3-AE12-BA69292992E3}" destId="{646AE69F-B453-4922-B835-DD67CB60394A}" srcOrd="0" destOrd="0" presId="urn:microsoft.com/office/officeart/2008/layout/NameandTitleOrganizationalChart"/>
    <dgm:cxn modelId="{F7404A69-E1F1-4E8A-96E5-102FE046B945}" type="presOf" srcId="{0314F66F-5638-4119-98CA-54CE86DEF58C}" destId="{2133E642-550F-49D8-96AA-08555454899C}" srcOrd="0" destOrd="0" presId="urn:microsoft.com/office/officeart/2008/layout/NameandTitleOrganizationalChart"/>
    <dgm:cxn modelId="{A2169B30-1501-4F57-8A97-EA3A8CE46464}" type="presOf" srcId="{9A8E57BB-760F-4841-9015-3BF3E7D5759E}" destId="{C91488F9-23AC-4C50-9CDC-E9FD11813891}" srcOrd="0" destOrd="0" presId="urn:microsoft.com/office/officeart/2008/layout/NameandTitleOrganizationalChart"/>
    <dgm:cxn modelId="{506928CD-57AF-4909-980E-9BBF7A609BE0}" type="presOf" srcId="{D87B3890-3EA1-47EF-B12A-7894D9FE4D66}" destId="{C8DE0040-D531-448E-A6DB-FD8BCD2FBAF6}" srcOrd="0" destOrd="0" presId="urn:microsoft.com/office/officeart/2008/layout/NameandTitleOrganizationalChart"/>
    <dgm:cxn modelId="{571D1D04-E821-4110-A533-F9F76F22A484}" type="presOf" srcId="{EE7067DD-8CE6-4E05-BA1E-C77D089F2CD2}" destId="{613AB4A5-13DC-41A1-9137-3D3A6362281C}" srcOrd="1" destOrd="0" presId="urn:microsoft.com/office/officeart/2008/layout/NameandTitleOrganizationalChart"/>
    <dgm:cxn modelId="{156DD1FE-EA81-47D1-8DB1-93C091A2ADBF}" type="presOf" srcId="{C0F2F48D-8EB9-434E-B8C3-6880FC29E70B}" destId="{8F24BE37-38E4-4E72-9BDF-C10122264999}" srcOrd="1" destOrd="0" presId="urn:microsoft.com/office/officeart/2008/layout/NameandTitleOrganizationalChart"/>
    <dgm:cxn modelId="{6B5B03CC-69C1-4BFE-9412-4DB1E0BCEE74}" srcId="{EE7067DD-8CE6-4E05-BA1E-C77D089F2CD2}" destId="{C0F2F48D-8EB9-434E-B8C3-6880FC29E70B}" srcOrd="0" destOrd="0" parTransId="{E76CC754-7DC6-49D1-BE6E-056CF6D9C46A}" sibTransId="{D87B3890-3EA1-47EF-B12A-7894D9FE4D66}"/>
    <dgm:cxn modelId="{06FD7F20-F375-4870-8E79-CAEE91E8EB85}" type="presOf" srcId="{C0F2F48D-8EB9-434E-B8C3-6880FC29E70B}" destId="{BA5FC09B-39CB-46B3-A53E-CF22E1900AFD}" srcOrd="0" destOrd="0" presId="urn:microsoft.com/office/officeart/2008/layout/NameandTitleOrganizationalChart"/>
    <dgm:cxn modelId="{3A8B61D2-190E-40A2-91D4-34368CCBC319}" srcId="{EE7067DD-8CE6-4E05-BA1E-C77D089F2CD2}" destId="{0314F66F-5638-4119-98CA-54CE86DEF58C}" srcOrd="1" destOrd="0" parTransId="{DB34210E-0D31-45F2-94E5-3EA1D52D417D}" sibTransId="{92FFD570-441D-49A3-AE12-BA69292992E3}"/>
    <dgm:cxn modelId="{6AF8EE29-042C-4088-8E06-625F8E7E8E32}" type="presParOf" srcId="{D7F4C0E8-B2E0-4CB2-84D3-B50CECB7BDD7}" destId="{867CB468-C261-476A-A323-0B373895060C}" srcOrd="0" destOrd="0" presId="urn:microsoft.com/office/officeart/2008/layout/NameandTitleOrganizationalChart"/>
    <dgm:cxn modelId="{4AE33BAC-2045-4C2A-A012-E1FD559EBBEB}" type="presParOf" srcId="{867CB468-C261-476A-A323-0B373895060C}" destId="{65B3F847-D20D-489D-9E97-75130BF4FEEF}" srcOrd="0" destOrd="0" presId="urn:microsoft.com/office/officeart/2008/layout/NameandTitleOrganizationalChart"/>
    <dgm:cxn modelId="{2F21379D-A715-48D1-ABC9-BB23FFB374B4}" type="presParOf" srcId="{65B3F847-D20D-489D-9E97-75130BF4FEEF}" destId="{41D9B54C-3F0C-4441-81F0-50FD790FE408}" srcOrd="0" destOrd="0" presId="urn:microsoft.com/office/officeart/2008/layout/NameandTitleOrganizationalChart"/>
    <dgm:cxn modelId="{6F9030C0-BCCD-4967-8A18-3564A1E5F848}" type="presParOf" srcId="{65B3F847-D20D-489D-9E97-75130BF4FEEF}" destId="{8AD42351-5D25-4481-A02C-5A45C1082AA2}" srcOrd="1" destOrd="0" presId="urn:microsoft.com/office/officeart/2008/layout/NameandTitleOrganizationalChart"/>
    <dgm:cxn modelId="{31F57D08-373F-4C51-B6C0-7E37ADA5A14D}" type="presParOf" srcId="{65B3F847-D20D-489D-9E97-75130BF4FEEF}" destId="{613AB4A5-13DC-41A1-9137-3D3A6362281C}" srcOrd="2" destOrd="0" presId="urn:microsoft.com/office/officeart/2008/layout/NameandTitleOrganizationalChart"/>
    <dgm:cxn modelId="{3AD26665-ECE1-4425-BC6B-B3DF72643882}" type="presParOf" srcId="{867CB468-C261-476A-A323-0B373895060C}" destId="{B0DD7A2F-8968-4034-A910-639A83809576}" srcOrd="1" destOrd="0" presId="urn:microsoft.com/office/officeart/2008/layout/NameandTitleOrganizationalChart"/>
    <dgm:cxn modelId="{ADA9D0A4-4E93-44F7-A659-95315F2F1B66}" type="presParOf" srcId="{B0DD7A2F-8968-4034-A910-639A83809576}" destId="{4D175ABE-887D-4A27-9F24-4B22890205B5}" srcOrd="0" destOrd="0" presId="urn:microsoft.com/office/officeart/2008/layout/NameandTitleOrganizationalChart"/>
    <dgm:cxn modelId="{7550291B-09A4-4300-8FBF-C9D6B072A200}" type="presParOf" srcId="{B0DD7A2F-8968-4034-A910-639A83809576}" destId="{199CF479-5E84-46C5-9A11-26E0851FE178}" srcOrd="1" destOrd="0" presId="urn:microsoft.com/office/officeart/2008/layout/NameandTitleOrganizationalChart"/>
    <dgm:cxn modelId="{7825400B-E7DB-4815-B20D-5C090E16A4F7}" type="presParOf" srcId="{199CF479-5E84-46C5-9A11-26E0851FE178}" destId="{2CF24B26-F748-47C3-897F-18B85E551209}" srcOrd="0" destOrd="0" presId="urn:microsoft.com/office/officeart/2008/layout/NameandTitleOrganizationalChart"/>
    <dgm:cxn modelId="{160621ED-98D4-436D-80DD-8FA9EC1D836A}" type="presParOf" srcId="{2CF24B26-F748-47C3-897F-18B85E551209}" destId="{BA5FC09B-39CB-46B3-A53E-CF22E1900AFD}" srcOrd="0" destOrd="0" presId="urn:microsoft.com/office/officeart/2008/layout/NameandTitleOrganizationalChart"/>
    <dgm:cxn modelId="{60320C0C-258F-4D41-AA7A-C63F5E51CFC0}" type="presParOf" srcId="{2CF24B26-F748-47C3-897F-18B85E551209}" destId="{C8DE0040-D531-448E-A6DB-FD8BCD2FBAF6}" srcOrd="1" destOrd="0" presId="urn:microsoft.com/office/officeart/2008/layout/NameandTitleOrganizationalChart"/>
    <dgm:cxn modelId="{38591248-30A1-4905-A2AD-4F968BB3C444}" type="presParOf" srcId="{2CF24B26-F748-47C3-897F-18B85E551209}" destId="{8F24BE37-38E4-4E72-9BDF-C10122264999}" srcOrd="2" destOrd="0" presId="urn:microsoft.com/office/officeart/2008/layout/NameandTitleOrganizationalChart"/>
    <dgm:cxn modelId="{654F7A35-3B7B-4EFB-8BAE-9F66844C5778}" type="presParOf" srcId="{199CF479-5E84-46C5-9A11-26E0851FE178}" destId="{836F7349-8781-47E8-8CD4-F032E40D81FE}" srcOrd="1" destOrd="0" presId="urn:microsoft.com/office/officeart/2008/layout/NameandTitleOrganizationalChart"/>
    <dgm:cxn modelId="{41925740-314D-4988-96FD-D4555A5B8B40}" type="presParOf" srcId="{199CF479-5E84-46C5-9A11-26E0851FE178}" destId="{FA741F29-9BEE-4B8E-8611-619E52DDE2DB}" srcOrd="2" destOrd="0" presId="urn:microsoft.com/office/officeart/2008/layout/NameandTitleOrganizationalChart"/>
    <dgm:cxn modelId="{EDB6A2E8-19A7-4250-9A39-D433B4092BB6}" type="presParOf" srcId="{B0DD7A2F-8968-4034-A910-639A83809576}" destId="{D77D1AA3-309D-452B-A98A-5178254CDFAB}" srcOrd="2" destOrd="0" presId="urn:microsoft.com/office/officeart/2008/layout/NameandTitleOrganizationalChart"/>
    <dgm:cxn modelId="{D6F820FA-74A6-4958-BF11-899A11B7062F}" type="presParOf" srcId="{B0DD7A2F-8968-4034-A910-639A83809576}" destId="{E69ACC86-09F5-4321-9066-D45C69CF1074}" srcOrd="3" destOrd="0" presId="urn:microsoft.com/office/officeart/2008/layout/NameandTitleOrganizationalChart"/>
    <dgm:cxn modelId="{7594BC6C-5FE3-4120-A59C-4C86B0390058}" type="presParOf" srcId="{E69ACC86-09F5-4321-9066-D45C69CF1074}" destId="{0ADA934A-1277-42F3-97BF-7C4B6656359A}" srcOrd="0" destOrd="0" presId="urn:microsoft.com/office/officeart/2008/layout/NameandTitleOrganizationalChart"/>
    <dgm:cxn modelId="{2BB5B204-0747-4644-9BA2-9A93F9C4A095}" type="presParOf" srcId="{0ADA934A-1277-42F3-97BF-7C4B6656359A}" destId="{2133E642-550F-49D8-96AA-08555454899C}" srcOrd="0" destOrd="0" presId="urn:microsoft.com/office/officeart/2008/layout/NameandTitleOrganizationalChart"/>
    <dgm:cxn modelId="{2478990C-5AA3-4139-8970-D816C5A6FE22}" type="presParOf" srcId="{0ADA934A-1277-42F3-97BF-7C4B6656359A}" destId="{646AE69F-B453-4922-B835-DD67CB60394A}" srcOrd="1" destOrd="0" presId="urn:microsoft.com/office/officeart/2008/layout/NameandTitleOrganizationalChart"/>
    <dgm:cxn modelId="{5E2C4252-A621-4B19-93D2-A5E9EF1D38B8}" type="presParOf" srcId="{0ADA934A-1277-42F3-97BF-7C4B6656359A}" destId="{2EA3B0E2-6521-46D7-B9A6-2DD1B56E71F9}" srcOrd="2" destOrd="0" presId="urn:microsoft.com/office/officeart/2008/layout/NameandTitleOrganizationalChart"/>
    <dgm:cxn modelId="{5F98253A-F685-4633-9070-B49297AF197B}" type="presParOf" srcId="{E69ACC86-09F5-4321-9066-D45C69CF1074}" destId="{F6D899B3-CD27-4D21-8E79-3E67632EFF25}" srcOrd="1" destOrd="0" presId="urn:microsoft.com/office/officeart/2008/layout/NameandTitleOrganizationalChart"/>
    <dgm:cxn modelId="{3686E593-FF32-43A9-B98D-8A99560580DB}" type="presParOf" srcId="{E69ACC86-09F5-4321-9066-D45C69CF1074}" destId="{CCCE0B12-EE27-44A9-BE8A-BC9712CD9770}" srcOrd="2" destOrd="0" presId="urn:microsoft.com/office/officeart/2008/layout/NameandTitleOrganizationalChart"/>
    <dgm:cxn modelId="{CD2C9796-FD47-4FE1-ABC2-298C79F5FF1D}" type="presParOf" srcId="{B0DD7A2F-8968-4034-A910-639A83809576}" destId="{C91488F9-23AC-4C50-9CDC-E9FD11813891}" srcOrd="4" destOrd="0" presId="urn:microsoft.com/office/officeart/2008/layout/NameandTitleOrganizationalChart"/>
    <dgm:cxn modelId="{78C46FC0-5487-4FDD-ACF6-F63F99305EB0}" type="presParOf" srcId="{B0DD7A2F-8968-4034-A910-639A83809576}" destId="{BE5BA45A-17AE-4678-B0B4-C0F98449B051}" srcOrd="5" destOrd="0" presId="urn:microsoft.com/office/officeart/2008/layout/NameandTitleOrganizationalChart"/>
    <dgm:cxn modelId="{4CF8DE85-A083-4CC6-917A-3C3C13ADBFBD}" type="presParOf" srcId="{BE5BA45A-17AE-4678-B0B4-C0F98449B051}" destId="{B8D81224-00AA-4B84-9557-EBA5AC230BE8}" srcOrd="0" destOrd="0" presId="urn:microsoft.com/office/officeart/2008/layout/NameandTitleOrganizationalChart"/>
    <dgm:cxn modelId="{FD675E42-40A0-419A-BC05-2480B6F91A5D}" type="presParOf" srcId="{B8D81224-00AA-4B84-9557-EBA5AC230BE8}" destId="{C052C0DB-B284-4753-AB3F-F0264B31BAF4}" srcOrd="0" destOrd="0" presId="urn:microsoft.com/office/officeart/2008/layout/NameandTitleOrganizationalChart"/>
    <dgm:cxn modelId="{72841A2A-AF20-47F7-9EC5-FB6C7612850D}" type="presParOf" srcId="{B8D81224-00AA-4B84-9557-EBA5AC230BE8}" destId="{47AB5D4D-604A-457D-AD56-1B90A95443E1}" srcOrd="1" destOrd="0" presId="urn:microsoft.com/office/officeart/2008/layout/NameandTitleOrganizationalChart"/>
    <dgm:cxn modelId="{D062562B-3F46-4D3C-A685-E26A2A312AF3}" type="presParOf" srcId="{B8D81224-00AA-4B84-9557-EBA5AC230BE8}" destId="{709551CB-9F47-42E5-A031-81D26272E296}" srcOrd="2" destOrd="0" presId="urn:microsoft.com/office/officeart/2008/layout/NameandTitleOrganizationalChart"/>
    <dgm:cxn modelId="{E0D337B0-6E4D-4934-B8F3-C973EFF192E7}" type="presParOf" srcId="{BE5BA45A-17AE-4678-B0B4-C0F98449B051}" destId="{9849D5E2-B19A-4D2D-BE15-AC8D08F0A25E}" srcOrd="1" destOrd="0" presId="urn:microsoft.com/office/officeart/2008/layout/NameandTitleOrganizationalChart"/>
    <dgm:cxn modelId="{B551FA8C-47B1-4620-95B4-D0B9E77C82FB}" type="presParOf" srcId="{BE5BA45A-17AE-4678-B0B4-C0F98449B051}" destId="{7869A0F0-0368-4238-B1DF-0CE51D55EFB8}" srcOrd="2" destOrd="0" presId="urn:microsoft.com/office/officeart/2008/layout/NameandTitleOrganizationalChart"/>
    <dgm:cxn modelId="{932B6707-E8BD-4B93-8000-F5C848868E0A}" type="presParOf" srcId="{867CB468-C261-476A-A323-0B373895060C}" destId="{4A815612-D5BA-402E-9C7D-A5A474812CC7}"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7DADD-EAAB-41F5-941F-80C0B82D0488}">
      <dsp:nvSpPr>
        <dsp:cNvPr id="0" name=""/>
        <dsp:cNvSpPr/>
      </dsp:nvSpPr>
      <dsp:spPr>
        <a:xfrm>
          <a:off x="0" y="2307"/>
          <a:ext cx="3860002"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6D320C8-DB03-4727-9037-12EEF9B29EA4}">
      <dsp:nvSpPr>
        <dsp:cNvPr id="0" name=""/>
        <dsp:cNvSpPr/>
      </dsp:nvSpPr>
      <dsp:spPr>
        <a:xfrm>
          <a:off x="0" y="2307"/>
          <a:ext cx="3860002" cy="1573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tr-TR" sz="2000" kern="1200" dirty="0" smtClean="0">
              <a:solidFill>
                <a:srgbClr val="FFFFFF"/>
              </a:solidFill>
            </a:rPr>
            <a:t>Ramada Kazdağları </a:t>
          </a:r>
          <a:r>
            <a:rPr lang="tr-TR" sz="2000" kern="1200" dirty="0" smtClean="0"/>
            <a:t>erişilebilir </a:t>
          </a:r>
          <a:r>
            <a:rPr lang="tr-TR" sz="2000" kern="1200" dirty="0"/>
            <a:t>ortak </a:t>
          </a:r>
          <a:r>
            <a:rPr lang="tr-TR" sz="2000" kern="1200" dirty="0" smtClean="0"/>
            <a:t>noktalarına dış alanda  </a:t>
          </a:r>
          <a:r>
            <a:rPr lang="tr-TR" sz="2000" kern="1200" dirty="0"/>
            <a:t>sokak hayvanları için</a:t>
          </a:r>
          <a:r>
            <a:rPr lang="en-US" sz="2000" kern="1200" dirty="0"/>
            <a:t> </a:t>
          </a:r>
          <a:r>
            <a:rPr lang="tr-TR" sz="2000" kern="1200" dirty="0"/>
            <a:t>besleme istasyonu </a:t>
          </a:r>
          <a:r>
            <a:rPr lang="tr-TR" sz="2000" kern="1200" dirty="0" smtClean="0"/>
            <a:t>kurduk.</a:t>
          </a:r>
          <a:endParaRPr lang="en-US" sz="2000" kern="1200" dirty="0"/>
        </a:p>
      </dsp:txBody>
      <dsp:txXfrm>
        <a:off x="0" y="2307"/>
        <a:ext cx="3860002" cy="1573886"/>
      </dsp:txXfrm>
    </dsp:sp>
    <dsp:sp modelId="{4E004455-53BF-4D06-92D3-1391E6549175}">
      <dsp:nvSpPr>
        <dsp:cNvPr id="0" name=""/>
        <dsp:cNvSpPr/>
      </dsp:nvSpPr>
      <dsp:spPr>
        <a:xfrm>
          <a:off x="0" y="1576194"/>
          <a:ext cx="3860002"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4798E01-AF01-43A0-8A19-300CDC4CD144}">
      <dsp:nvSpPr>
        <dsp:cNvPr id="0" name=""/>
        <dsp:cNvSpPr/>
      </dsp:nvSpPr>
      <dsp:spPr>
        <a:xfrm>
          <a:off x="0" y="1576194"/>
          <a:ext cx="3860002" cy="1573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tr-TR" sz="2000" kern="1200" dirty="0" smtClean="0"/>
            <a:t>Merdivenler ve ortak alanlarda harekete duyarlı sensörlü LED lambalar mevcuttur.Tesisteki tüm lambalar LED lambadır.</a:t>
          </a:r>
          <a:endParaRPr lang="en-US" sz="2000" kern="1200" dirty="0"/>
        </a:p>
      </dsp:txBody>
      <dsp:txXfrm>
        <a:off x="0" y="1576194"/>
        <a:ext cx="3860002" cy="1573886"/>
      </dsp:txXfrm>
    </dsp:sp>
    <dsp:sp modelId="{153DECB0-AB76-4345-AA8F-D30631228475}">
      <dsp:nvSpPr>
        <dsp:cNvPr id="0" name=""/>
        <dsp:cNvSpPr/>
      </dsp:nvSpPr>
      <dsp:spPr>
        <a:xfrm>
          <a:off x="0" y="3150081"/>
          <a:ext cx="3860002"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3B2AB32-92D6-406F-BB73-3B83E20B2129}">
      <dsp:nvSpPr>
        <dsp:cNvPr id="0" name=""/>
        <dsp:cNvSpPr/>
      </dsp:nvSpPr>
      <dsp:spPr>
        <a:xfrm>
          <a:off x="0" y="3150081"/>
          <a:ext cx="3860002" cy="1573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tr-TR" sz="2000" kern="1200" dirty="0" smtClean="0"/>
            <a:t>Sıcak su için  ve ısınma ihtiyacı için doğalgaz yakan 5 adet kazan ve 4 adet 1000 litrelik boyler mevcuttur. Tüm tesiste merkezi sistem klima vardır.</a:t>
          </a:r>
          <a:endParaRPr lang="en-US" sz="2000" kern="1200" dirty="0"/>
        </a:p>
      </dsp:txBody>
      <dsp:txXfrm>
        <a:off x="0" y="3150081"/>
        <a:ext cx="3860002" cy="1573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488F9-23AC-4C50-9CDC-E9FD11813891}">
      <dsp:nvSpPr>
        <dsp:cNvPr id="0" name=""/>
        <dsp:cNvSpPr/>
      </dsp:nvSpPr>
      <dsp:spPr>
        <a:xfrm>
          <a:off x="5019490" y="1343189"/>
          <a:ext cx="3477719" cy="775444"/>
        </a:xfrm>
        <a:custGeom>
          <a:avLst/>
          <a:gdLst/>
          <a:ahLst/>
          <a:cxnLst/>
          <a:rect l="0" t="0" r="0" b="0"/>
          <a:pathLst>
            <a:path>
              <a:moveTo>
                <a:pt x="0" y="0"/>
              </a:moveTo>
              <a:lnTo>
                <a:pt x="0" y="462284"/>
              </a:lnTo>
              <a:lnTo>
                <a:pt x="3477719" y="462284"/>
              </a:lnTo>
              <a:lnTo>
                <a:pt x="3477719" y="7754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7D1AA3-309D-452B-A98A-5178254CDFAB}">
      <dsp:nvSpPr>
        <dsp:cNvPr id="0" name=""/>
        <dsp:cNvSpPr/>
      </dsp:nvSpPr>
      <dsp:spPr>
        <a:xfrm>
          <a:off x="4973770" y="1343189"/>
          <a:ext cx="91440" cy="775444"/>
        </a:xfrm>
        <a:custGeom>
          <a:avLst/>
          <a:gdLst/>
          <a:ahLst/>
          <a:cxnLst/>
          <a:rect l="0" t="0" r="0" b="0"/>
          <a:pathLst>
            <a:path>
              <a:moveTo>
                <a:pt x="45720" y="0"/>
              </a:moveTo>
              <a:lnTo>
                <a:pt x="45720" y="7754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175ABE-887D-4A27-9F24-4B22890205B5}">
      <dsp:nvSpPr>
        <dsp:cNvPr id="0" name=""/>
        <dsp:cNvSpPr/>
      </dsp:nvSpPr>
      <dsp:spPr>
        <a:xfrm>
          <a:off x="1541771" y="1343189"/>
          <a:ext cx="3477719" cy="775444"/>
        </a:xfrm>
        <a:custGeom>
          <a:avLst/>
          <a:gdLst/>
          <a:ahLst/>
          <a:cxnLst/>
          <a:rect l="0" t="0" r="0" b="0"/>
          <a:pathLst>
            <a:path>
              <a:moveTo>
                <a:pt x="3477719" y="0"/>
              </a:moveTo>
              <a:lnTo>
                <a:pt x="3477719" y="462284"/>
              </a:lnTo>
              <a:lnTo>
                <a:pt x="0" y="462284"/>
              </a:lnTo>
              <a:lnTo>
                <a:pt x="0" y="7754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D9B54C-3F0C-4441-81F0-50FD790FE408}">
      <dsp:nvSpPr>
        <dsp:cNvPr id="0" name=""/>
        <dsp:cNvSpPr/>
      </dsp:nvSpPr>
      <dsp:spPr>
        <a:xfrm>
          <a:off x="3723400" y="1073"/>
          <a:ext cx="2592180" cy="13421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89387" numCol="1" spcCol="1270" anchor="ctr" anchorCtr="0">
          <a:noAutofit/>
        </a:bodyPr>
        <a:lstStyle/>
        <a:p>
          <a:pPr lvl="0" algn="ctr" defTabSz="711200">
            <a:lnSpc>
              <a:spcPct val="90000"/>
            </a:lnSpc>
            <a:spcBef>
              <a:spcPct val="0"/>
            </a:spcBef>
            <a:spcAft>
              <a:spcPct val="35000"/>
            </a:spcAft>
          </a:pPr>
          <a:r>
            <a:rPr lang="en-US" sz="1600" b="1" kern="1200" dirty="0" err="1"/>
            <a:t>Ekip</a:t>
          </a:r>
          <a:r>
            <a:rPr lang="en-US" sz="1600" b="1" kern="1200" dirty="0"/>
            <a:t> </a:t>
          </a:r>
          <a:r>
            <a:rPr lang="en-US" sz="1600" b="1" kern="1200" dirty="0" err="1"/>
            <a:t>Lideri</a:t>
          </a:r>
          <a:endParaRPr lang="tr-TR" sz="1600" b="1" kern="1200" dirty="0"/>
        </a:p>
        <a:p>
          <a:pPr lvl="0" algn="ctr" defTabSz="711200">
            <a:lnSpc>
              <a:spcPct val="90000"/>
            </a:lnSpc>
            <a:spcBef>
              <a:spcPct val="0"/>
            </a:spcBef>
            <a:spcAft>
              <a:spcPct val="35000"/>
            </a:spcAft>
          </a:pPr>
          <a:r>
            <a:rPr lang="tr-TR" sz="1600" b="1" kern="1200" dirty="0" smtClean="0"/>
            <a:t>Otel Müdürü</a:t>
          </a:r>
          <a:endParaRPr lang="en-US" sz="1600" b="1" kern="1200" dirty="0"/>
        </a:p>
      </dsp:txBody>
      <dsp:txXfrm>
        <a:off x="3723400" y="1073"/>
        <a:ext cx="2592180" cy="1342116"/>
      </dsp:txXfrm>
    </dsp:sp>
    <dsp:sp modelId="{8AD42351-5D25-4481-A02C-5A45C1082AA2}">
      <dsp:nvSpPr>
        <dsp:cNvPr id="0" name=""/>
        <dsp:cNvSpPr/>
      </dsp:nvSpPr>
      <dsp:spPr>
        <a:xfrm>
          <a:off x="4241836" y="1044941"/>
          <a:ext cx="2332962" cy="447372"/>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10160" rIns="40640" bIns="10160" numCol="1" spcCol="1270" anchor="ctr" anchorCtr="0">
          <a:noAutofit/>
        </a:bodyPr>
        <a:lstStyle/>
        <a:p>
          <a:pPr lvl="0" algn="r" defTabSz="711200">
            <a:lnSpc>
              <a:spcPct val="90000"/>
            </a:lnSpc>
            <a:spcBef>
              <a:spcPct val="0"/>
            </a:spcBef>
            <a:spcAft>
              <a:spcPct val="35000"/>
            </a:spcAft>
          </a:pPr>
          <a:r>
            <a:rPr lang="tr-TR" sz="1600" kern="1200" dirty="0" smtClean="0"/>
            <a:t>Bülent ÇİFCİ</a:t>
          </a:r>
          <a:endParaRPr lang="tr-TR" sz="1600" kern="1200" dirty="0"/>
        </a:p>
      </dsp:txBody>
      <dsp:txXfrm>
        <a:off x="4241836" y="1044941"/>
        <a:ext cx="2332962" cy="447372"/>
      </dsp:txXfrm>
    </dsp:sp>
    <dsp:sp modelId="{BA5FC09B-39CB-46B3-A53E-CF22E1900AFD}">
      <dsp:nvSpPr>
        <dsp:cNvPr id="0" name=""/>
        <dsp:cNvSpPr/>
      </dsp:nvSpPr>
      <dsp:spPr>
        <a:xfrm>
          <a:off x="245681" y="2118633"/>
          <a:ext cx="2592180" cy="13421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89387" numCol="1" spcCol="1270" anchor="ctr" anchorCtr="0">
          <a:noAutofit/>
        </a:bodyPr>
        <a:lstStyle/>
        <a:p>
          <a:pPr lvl="0" algn="ctr" defTabSz="711200">
            <a:lnSpc>
              <a:spcPct val="90000"/>
            </a:lnSpc>
            <a:spcBef>
              <a:spcPct val="0"/>
            </a:spcBef>
            <a:spcAft>
              <a:spcPct val="35000"/>
            </a:spcAft>
          </a:pPr>
          <a:r>
            <a:rPr lang="tr-TR" sz="1600" kern="1200" dirty="0" smtClean="0"/>
            <a:t>Çevre Temsilcisi</a:t>
          </a:r>
          <a:endParaRPr lang="tr-TR" sz="1600" kern="1200" dirty="0"/>
        </a:p>
      </dsp:txBody>
      <dsp:txXfrm>
        <a:off x="245681" y="2118633"/>
        <a:ext cx="2592180" cy="1342116"/>
      </dsp:txXfrm>
    </dsp:sp>
    <dsp:sp modelId="{C8DE0040-D531-448E-A6DB-FD8BCD2FBAF6}">
      <dsp:nvSpPr>
        <dsp:cNvPr id="0" name=""/>
        <dsp:cNvSpPr/>
      </dsp:nvSpPr>
      <dsp:spPr>
        <a:xfrm>
          <a:off x="764117" y="3162501"/>
          <a:ext cx="2332962" cy="447372"/>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10160" rIns="40640" bIns="10160" numCol="1" spcCol="1270" anchor="ctr" anchorCtr="0">
          <a:noAutofit/>
        </a:bodyPr>
        <a:lstStyle/>
        <a:p>
          <a:pPr lvl="0" algn="r" defTabSz="711200">
            <a:lnSpc>
              <a:spcPct val="90000"/>
            </a:lnSpc>
            <a:spcBef>
              <a:spcPct val="0"/>
            </a:spcBef>
            <a:spcAft>
              <a:spcPct val="35000"/>
            </a:spcAft>
          </a:pPr>
          <a:r>
            <a:rPr lang="tr-TR" sz="1600" kern="1200" dirty="0" smtClean="0"/>
            <a:t>Semra ŞAHAN</a:t>
          </a:r>
          <a:endParaRPr lang="tr-TR" sz="1600" kern="1200" dirty="0"/>
        </a:p>
      </dsp:txBody>
      <dsp:txXfrm>
        <a:off x="764117" y="3162501"/>
        <a:ext cx="2332962" cy="447372"/>
      </dsp:txXfrm>
    </dsp:sp>
    <dsp:sp modelId="{2133E642-550F-49D8-96AA-08555454899C}">
      <dsp:nvSpPr>
        <dsp:cNvPr id="0" name=""/>
        <dsp:cNvSpPr/>
      </dsp:nvSpPr>
      <dsp:spPr>
        <a:xfrm>
          <a:off x="3723400" y="2118633"/>
          <a:ext cx="2592180" cy="13421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89387" numCol="1" spcCol="1270" anchor="ctr" anchorCtr="0">
          <a:noAutofit/>
        </a:bodyPr>
        <a:lstStyle/>
        <a:p>
          <a:pPr lvl="0" algn="ctr" defTabSz="711200">
            <a:lnSpc>
              <a:spcPct val="90000"/>
            </a:lnSpc>
            <a:spcBef>
              <a:spcPct val="0"/>
            </a:spcBef>
            <a:spcAft>
              <a:spcPct val="35000"/>
            </a:spcAft>
          </a:pPr>
          <a:r>
            <a:rPr lang="tr-TR" sz="1600" kern="1200" dirty="0" smtClean="0"/>
            <a:t>Misafir ve Çalışan Temsilcisi</a:t>
          </a:r>
          <a:endParaRPr lang="tr-TR" sz="1600" kern="1200" dirty="0"/>
        </a:p>
      </dsp:txBody>
      <dsp:txXfrm>
        <a:off x="3723400" y="2118633"/>
        <a:ext cx="2592180" cy="1342116"/>
      </dsp:txXfrm>
    </dsp:sp>
    <dsp:sp modelId="{646AE69F-B453-4922-B835-DD67CB60394A}">
      <dsp:nvSpPr>
        <dsp:cNvPr id="0" name=""/>
        <dsp:cNvSpPr/>
      </dsp:nvSpPr>
      <dsp:spPr>
        <a:xfrm>
          <a:off x="4241836" y="3162501"/>
          <a:ext cx="2332962" cy="447372"/>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10160" rIns="40640" bIns="10160" numCol="1" spcCol="1270" anchor="ctr" anchorCtr="0">
          <a:noAutofit/>
        </a:bodyPr>
        <a:lstStyle/>
        <a:p>
          <a:pPr lvl="0" algn="r" defTabSz="711200">
            <a:lnSpc>
              <a:spcPct val="90000"/>
            </a:lnSpc>
            <a:spcBef>
              <a:spcPct val="0"/>
            </a:spcBef>
            <a:spcAft>
              <a:spcPct val="35000"/>
            </a:spcAft>
          </a:pPr>
          <a:r>
            <a:rPr lang="tr-TR" sz="1600" kern="1200" dirty="0" smtClean="0"/>
            <a:t>İpek ZEYTİNCİ</a:t>
          </a:r>
          <a:endParaRPr lang="tr-TR" sz="1600" kern="1200" dirty="0"/>
        </a:p>
      </dsp:txBody>
      <dsp:txXfrm>
        <a:off x="4241836" y="3162501"/>
        <a:ext cx="2332962" cy="447372"/>
      </dsp:txXfrm>
    </dsp:sp>
    <dsp:sp modelId="{C052C0DB-B284-4753-AB3F-F0264B31BAF4}">
      <dsp:nvSpPr>
        <dsp:cNvPr id="0" name=""/>
        <dsp:cNvSpPr/>
      </dsp:nvSpPr>
      <dsp:spPr>
        <a:xfrm>
          <a:off x="7201119" y="2118633"/>
          <a:ext cx="2592180" cy="13421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89387" numCol="1" spcCol="1270" anchor="ctr" anchorCtr="0">
          <a:noAutofit/>
        </a:bodyPr>
        <a:lstStyle/>
        <a:p>
          <a:pPr lvl="0" algn="ctr" defTabSz="711200">
            <a:lnSpc>
              <a:spcPct val="90000"/>
            </a:lnSpc>
            <a:spcBef>
              <a:spcPct val="0"/>
            </a:spcBef>
            <a:spcAft>
              <a:spcPct val="35000"/>
            </a:spcAft>
          </a:pPr>
          <a:r>
            <a:rPr lang="tr-TR" sz="1600" kern="1200" dirty="0" smtClean="0"/>
            <a:t>Enerji Temsilcisi</a:t>
          </a:r>
          <a:endParaRPr lang="tr-TR" sz="1600" kern="1200" dirty="0"/>
        </a:p>
      </dsp:txBody>
      <dsp:txXfrm>
        <a:off x="7201119" y="2118633"/>
        <a:ext cx="2592180" cy="1342116"/>
      </dsp:txXfrm>
    </dsp:sp>
    <dsp:sp modelId="{47AB5D4D-604A-457D-AD56-1B90A95443E1}">
      <dsp:nvSpPr>
        <dsp:cNvPr id="0" name=""/>
        <dsp:cNvSpPr/>
      </dsp:nvSpPr>
      <dsp:spPr>
        <a:xfrm>
          <a:off x="7719555" y="3162501"/>
          <a:ext cx="2332962" cy="447372"/>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640" tIns="10160" rIns="40640" bIns="10160" numCol="1" spcCol="1270" anchor="ctr" anchorCtr="0">
          <a:noAutofit/>
        </a:bodyPr>
        <a:lstStyle/>
        <a:p>
          <a:pPr lvl="0" algn="r" defTabSz="711200">
            <a:lnSpc>
              <a:spcPct val="90000"/>
            </a:lnSpc>
            <a:spcBef>
              <a:spcPct val="0"/>
            </a:spcBef>
            <a:spcAft>
              <a:spcPct val="35000"/>
            </a:spcAft>
          </a:pPr>
          <a:r>
            <a:rPr lang="tr-TR" sz="1600" kern="1200" dirty="0" smtClean="0"/>
            <a:t>Şenol BİLDİK</a:t>
          </a:r>
          <a:endParaRPr lang="en-US" sz="1600" kern="1200" dirty="0"/>
        </a:p>
      </dsp:txBody>
      <dsp:txXfrm>
        <a:off x="7719555" y="3162501"/>
        <a:ext cx="2332962" cy="4473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6392D-3F9F-408A-83D2-08B7A487B1D2}"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23CBBC-A7B6-4AB4-926C-CC3318F4361F}" type="slidenum">
              <a:rPr lang="en-US" smtClean="0"/>
              <a:t>‹#›</a:t>
            </a:fld>
            <a:endParaRPr lang="en-US"/>
          </a:p>
        </p:txBody>
      </p:sp>
    </p:spTree>
    <p:extLst>
      <p:ext uri="{BB962C8B-B14F-4D97-AF65-F5344CB8AC3E}">
        <p14:creationId xmlns:p14="http://schemas.microsoft.com/office/powerpoint/2010/main" val="371939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23CBBC-A7B6-4AB4-926C-CC3318F4361F}" type="slidenum">
              <a:rPr lang="en-US" smtClean="0"/>
              <a:t>12</a:t>
            </a:fld>
            <a:endParaRPr lang="en-US"/>
          </a:p>
        </p:txBody>
      </p:sp>
    </p:spTree>
    <p:extLst>
      <p:ext uri="{BB962C8B-B14F-4D97-AF65-F5344CB8AC3E}">
        <p14:creationId xmlns:p14="http://schemas.microsoft.com/office/powerpoint/2010/main" val="122542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78174-CB8D-43D8-A0FD-005E094F64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196EC4-EDFB-4AC9-9A0B-A1C8ED55AE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90C030-3F0C-4D79-A40B-960F5CCEC1CD}"/>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5" name="Footer Placeholder 4">
            <a:extLst>
              <a:ext uri="{FF2B5EF4-FFF2-40B4-BE49-F238E27FC236}">
                <a16:creationId xmlns:a16="http://schemas.microsoft.com/office/drawing/2014/main" id="{C5167D5D-D735-4B01-8219-729C1BDB90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64F95E-06E1-4D36-BA33-1693984B043C}"/>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2366709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B155-995F-46B7-AABE-2DC25D6A9A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8C7B07-FC96-41E9-BE86-79C68C58051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FE3E6-3F85-41ED-9870-82C5D8DD5921}"/>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5" name="Footer Placeholder 4">
            <a:extLst>
              <a:ext uri="{FF2B5EF4-FFF2-40B4-BE49-F238E27FC236}">
                <a16:creationId xmlns:a16="http://schemas.microsoft.com/office/drawing/2014/main" id="{0AD6B5C2-4B3F-4069-B4B8-E260267B5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3221D6-96B8-418F-A70C-52BE34149F64}"/>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3391869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8D7DED-D1F4-489D-B70D-40D6B107A4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19C0A5-1DE3-494F-9E21-75E32E98A51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817AE5-D74A-4DD1-84A4-FDE8A0408DC5}"/>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5" name="Footer Placeholder 4">
            <a:extLst>
              <a:ext uri="{FF2B5EF4-FFF2-40B4-BE49-F238E27FC236}">
                <a16:creationId xmlns:a16="http://schemas.microsoft.com/office/drawing/2014/main" id="{922ECCE3-B17F-4299-9EB7-DCD5AC84F9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083649-0C5F-45C3-B602-310ABF3765DC}"/>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264247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0C5D0-F0BA-4FE8-A118-A49C79F02A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D02F00-2E5E-4004-8396-CC035C5448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0E8C60-3EAE-4D1E-87DB-33B6E20D93AB}"/>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5" name="Footer Placeholder 4">
            <a:extLst>
              <a:ext uri="{FF2B5EF4-FFF2-40B4-BE49-F238E27FC236}">
                <a16:creationId xmlns:a16="http://schemas.microsoft.com/office/drawing/2014/main" id="{C730CBC6-0459-458C-9306-C1C5599D4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B502E3-F5E1-41A7-9AC6-622471B9D6B3}"/>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36609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4C37F-65CA-4576-A4B7-A957D6A359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52FC70-AC6E-4F2D-A06D-9727EC8DBE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25BF8E0-3CA4-4D34-9960-82DF98143D9A}"/>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5" name="Footer Placeholder 4">
            <a:extLst>
              <a:ext uri="{FF2B5EF4-FFF2-40B4-BE49-F238E27FC236}">
                <a16:creationId xmlns:a16="http://schemas.microsoft.com/office/drawing/2014/main" id="{C0A25C42-1825-4C24-B60C-5C83A8DF37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E77732-1885-416A-BA42-D144DC922F4F}"/>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472734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2CB9B-FAE9-4B9E-8E5E-D2E36248CA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3C7C6D-88BB-41EC-8796-CE81A6EA96B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BA12BC-562F-4D38-A725-CE6FC2BAA1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689DE4-3A66-4F53-8A3E-F81318C79FC5}"/>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6" name="Footer Placeholder 5">
            <a:extLst>
              <a:ext uri="{FF2B5EF4-FFF2-40B4-BE49-F238E27FC236}">
                <a16:creationId xmlns:a16="http://schemas.microsoft.com/office/drawing/2014/main" id="{AAD4DB31-F4F2-4471-B116-63C5DDE361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D497AD-437E-4C93-8045-5933397DF14C}"/>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2829203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D7457-FC14-4C76-AC8E-D26E992929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979AAC-7F5B-4641-A8C8-D8576A460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4CE3105-BD71-4177-A3B2-25154C58827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EDB052-55EC-4A26-8695-EC78FFCEBE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894604-EBF6-4D20-845B-5A2C06924C7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149118-D6D2-4BDB-9125-89E987A5C378}"/>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8" name="Footer Placeholder 7">
            <a:extLst>
              <a:ext uri="{FF2B5EF4-FFF2-40B4-BE49-F238E27FC236}">
                <a16:creationId xmlns:a16="http://schemas.microsoft.com/office/drawing/2014/main" id="{32CFAF9A-690C-4691-B249-E9354B0E46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072563-B436-4B0C-B086-550E80F41594}"/>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361556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23B50-1573-428B-A365-31A61BDC62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95378D-2E67-446C-8110-7C6F7D1EA428}"/>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4" name="Footer Placeholder 3">
            <a:extLst>
              <a:ext uri="{FF2B5EF4-FFF2-40B4-BE49-F238E27FC236}">
                <a16:creationId xmlns:a16="http://schemas.microsoft.com/office/drawing/2014/main" id="{4D4764E4-4894-4CE9-923D-236D6A6410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44F4B1-F076-40C1-93CD-D0377F6AE7E8}"/>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3141992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82E54-0EE3-4B8B-80FD-5CDFF09BCB31}"/>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3" name="Footer Placeholder 2">
            <a:extLst>
              <a:ext uri="{FF2B5EF4-FFF2-40B4-BE49-F238E27FC236}">
                <a16:creationId xmlns:a16="http://schemas.microsoft.com/office/drawing/2014/main" id="{2AF71DEA-2B15-4E43-9823-22C4DFA18F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B8FCAC-BA44-4817-A3CA-2267F6C805E4}"/>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1518886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EB7DE-3BC9-4473-AE80-118135A34C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7B8613-478B-4143-95B5-C731479022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7B8173-970D-42BE-8DFB-C5934523C0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82046B-BE46-4CD4-82D0-1CC7B905795A}"/>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6" name="Footer Placeholder 5">
            <a:extLst>
              <a:ext uri="{FF2B5EF4-FFF2-40B4-BE49-F238E27FC236}">
                <a16:creationId xmlns:a16="http://schemas.microsoft.com/office/drawing/2014/main" id="{7E404F75-88D5-4D85-AA21-D99F311D30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74DABB-29D0-49F7-8934-8C18A72E6F45}"/>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3652257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DC1EB-83B4-4CAA-9515-8E76CC96E1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A6A12C-35D8-4934-B890-B4146723AF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3107E4-4972-4A7B-A5C1-543041F40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DF363A8-0C4B-4B40-A0D7-EA4323B91C26}"/>
              </a:ext>
            </a:extLst>
          </p:cNvPr>
          <p:cNvSpPr>
            <a:spLocks noGrp="1"/>
          </p:cNvSpPr>
          <p:nvPr>
            <p:ph type="dt" sz="half" idx="10"/>
          </p:nvPr>
        </p:nvSpPr>
        <p:spPr/>
        <p:txBody>
          <a:bodyPr/>
          <a:lstStyle/>
          <a:p>
            <a:fld id="{C1F56172-901F-43D1-B954-99BF07248279}" type="datetimeFigureOut">
              <a:rPr lang="en-US" smtClean="0"/>
              <a:t>6/30/2026</a:t>
            </a:fld>
            <a:endParaRPr lang="en-US"/>
          </a:p>
        </p:txBody>
      </p:sp>
      <p:sp>
        <p:nvSpPr>
          <p:cNvPr id="6" name="Footer Placeholder 5">
            <a:extLst>
              <a:ext uri="{FF2B5EF4-FFF2-40B4-BE49-F238E27FC236}">
                <a16:creationId xmlns:a16="http://schemas.microsoft.com/office/drawing/2014/main" id="{18362F12-0545-45A8-8334-7C930791AE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338148-8C9C-4016-88AD-CAC774C53818}"/>
              </a:ext>
            </a:extLst>
          </p:cNvPr>
          <p:cNvSpPr>
            <a:spLocks noGrp="1"/>
          </p:cNvSpPr>
          <p:nvPr>
            <p:ph type="sldNum" sz="quarter" idx="12"/>
          </p:nvPr>
        </p:nvSpPr>
        <p:spPr/>
        <p:txBody>
          <a:bodyPr/>
          <a:lstStyle/>
          <a:p>
            <a:fld id="{93461A8C-99DC-4887-90CB-9EBB4FC5EAA7}" type="slidenum">
              <a:rPr lang="en-US" smtClean="0"/>
              <a:t>‹#›</a:t>
            </a:fld>
            <a:endParaRPr lang="en-US"/>
          </a:p>
        </p:txBody>
      </p:sp>
    </p:spTree>
    <p:extLst>
      <p:ext uri="{BB962C8B-B14F-4D97-AF65-F5344CB8AC3E}">
        <p14:creationId xmlns:p14="http://schemas.microsoft.com/office/powerpoint/2010/main" val="1365277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247709-3559-4B3B-8E3C-861E60749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A64966-9735-4795-B3DC-86FEDC8EC4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9B98C1-ECFE-40A0-BCA8-6B42F9C726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F56172-901F-43D1-B954-99BF07248279}" type="datetimeFigureOut">
              <a:rPr lang="en-US" smtClean="0"/>
              <a:t>6/30/2026</a:t>
            </a:fld>
            <a:endParaRPr lang="en-US"/>
          </a:p>
        </p:txBody>
      </p:sp>
      <p:sp>
        <p:nvSpPr>
          <p:cNvPr id="5" name="Footer Placeholder 4">
            <a:extLst>
              <a:ext uri="{FF2B5EF4-FFF2-40B4-BE49-F238E27FC236}">
                <a16:creationId xmlns:a16="http://schemas.microsoft.com/office/drawing/2014/main" id="{52974BB4-1EE9-4D1E-AC9F-D303478B0D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1188B5-C049-4D86-B78E-F6601E06B9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461A8C-99DC-4887-90CB-9EBB4FC5EAA7}" type="slidenum">
              <a:rPr lang="en-US" smtClean="0"/>
              <a:t>‹#›</a:t>
            </a:fld>
            <a:endParaRPr lang="en-US"/>
          </a:p>
        </p:txBody>
      </p:sp>
      <p:sp>
        <p:nvSpPr>
          <p:cNvPr id="7" name="fl" descr="&#10;&#10;Bilgi Sınıfı: Kurum İçi | Internal">
            <a:extLst>
              <a:ext uri="{FF2B5EF4-FFF2-40B4-BE49-F238E27FC236}">
                <a16:creationId xmlns:a16="http://schemas.microsoft.com/office/drawing/2014/main" id="{B8D9ED35-069D-4ABE-B00B-1FB9A68A7D64}"/>
              </a:ext>
            </a:extLst>
          </p:cNvPr>
          <p:cNvSpPr txBox="1"/>
          <p:nvPr userDrawn="1"/>
        </p:nvSpPr>
        <p:spPr>
          <a:xfrm>
            <a:off x="0" y="6383020"/>
            <a:ext cx="12192000" cy="507831"/>
          </a:xfrm>
          <a:prstGeom prst="rect">
            <a:avLst/>
          </a:prstGeom>
          <a:noFill/>
        </p:spPr>
        <p:txBody>
          <a:bodyPr vert="horz" rtlCol="0">
            <a:spAutoFit/>
          </a:bodyPr>
          <a:lstStyle/>
          <a:p>
            <a:pPr algn="l"/>
            <a:endParaRPr lang="en-US" sz="850" b="0" i="0" u="none" baseline="0">
              <a:solidFill>
                <a:srgbClr val="000000"/>
              </a:solidFill>
              <a:latin typeface="Microsoft Sans Serif" panose="020B0604020202020204" pitchFamily="34" charset="0"/>
            </a:endParaRPr>
          </a:p>
          <a:p>
            <a:pPr algn="l"/>
            <a:endParaRPr lang="en-US" sz="850" b="0" i="0" u="none" baseline="0">
              <a:solidFill>
                <a:srgbClr val="000000"/>
              </a:solidFill>
              <a:latin typeface="Microsoft Sans Serif" panose="020B0604020202020204" pitchFamily="34" charset="0"/>
            </a:endParaRPr>
          </a:p>
          <a:p>
            <a:pPr algn="l"/>
            <a:r>
              <a:rPr lang="en-US" sz="1000" b="1" i="0" u="none" baseline="0">
                <a:solidFill>
                  <a:srgbClr val="333333"/>
                </a:solidFill>
                <a:latin typeface="calibri" panose="020F0502020204030204" pitchFamily="34" charset="0"/>
              </a:rPr>
              <a:t>Bilgi Sınıfı:</a:t>
            </a:r>
            <a:r>
              <a:rPr lang="en-US" sz="1000" b="1" i="0" u="none" baseline="0">
                <a:solidFill>
                  <a:srgbClr val="000080"/>
                </a:solidFill>
                <a:latin typeface="calibri" panose="020F0502020204030204" pitchFamily="34" charset="0"/>
              </a:rPr>
              <a:t> Kurum İçi | Internal</a:t>
            </a:r>
          </a:p>
        </p:txBody>
      </p:sp>
    </p:spTree>
    <p:extLst>
      <p:ext uri="{BB962C8B-B14F-4D97-AF65-F5344CB8AC3E}">
        <p14:creationId xmlns:p14="http://schemas.microsoft.com/office/powerpoint/2010/main" val="864041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17" Type="http://schemas.openxmlformats.org/officeDocument/2006/relationships/image" Target="../media/image29.jpeg"/><Relationship Id="rId2" Type="http://schemas.openxmlformats.org/officeDocument/2006/relationships/image" Target="../media/image14.jpeg"/><Relationship Id="rId16"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5" Type="http://schemas.openxmlformats.org/officeDocument/2006/relationships/image" Target="../media/image2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 Id="rId14" Type="http://schemas.openxmlformats.org/officeDocument/2006/relationships/image" Target="../media/image26.jpeg"/></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6" name="Rectangle 1155">
            <a:extLst>
              <a:ext uri="{FF2B5EF4-FFF2-40B4-BE49-F238E27FC236}">
                <a16:creationId xmlns:a16="http://schemas.microsoft.com/office/drawing/2014/main" id="{27BDFED6-6E33-4606-AFE2-886ADB1C018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8" name="Rectangle 1157">
            <a:extLst>
              <a:ext uri="{FF2B5EF4-FFF2-40B4-BE49-F238E27FC236}">
                <a16:creationId xmlns:a16="http://schemas.microsoft.com/office/drawing/2014/main" id="{890DEF05-784E-4B61-89E4-04C4ECF4E5A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578CF281-E2D2-4B76-9423-DC92773D6F31}"/>
              </a:ext>
            </a:extLst>
          </p:cNvPr>
          <p:cNvSpPr>
            <a:spLocks noGrp="1"/>
          </p:cNvSpPr>
          <p:nvPr>
            <p:ph type="subTitle" idx="1"/>
          </p:nvPr>
        </p:nvSpPr>
        <p:spPr>
          <a:xfrm>
            <a:off x="166586" y="3896629"/>
            <a:ext cx="3868711" cy="1704246"/>
          </a:xfrm>
        </p:spPr>
        <p:style>
          <a:lnRef idx="1">
            <a:schemeClr val="accent1"/>
          </a:lnRef>
          <a:fillRef idx="3">
            <a:schemeClr val="accent1"/>
          </a:fillRef>
          <a:effectRef idx="2">
            <a:schemeClr val="accent1"/>
          </a:effectRef>
          <a:fontRef idx="minor">
            <a:schemeClr val="lt1"/>
          </a:fontRef>
        </p:style>
        <p:txBody>
          <a:bodyPr>
            <a:normAutofit/>
          </a:bodyPr>
          <a:lstStyle/>
          <a:p>
            <a:pPr algn="l"/>
            <a:r>
              <a:rPr lang="tr-TR" sz="2000" b="1" dirty="0" smtClean="0">
                <a:solidFill>
                  <a:schemeClr val="bg1"/>
                </a:solidFill>
              </a:rPr>
              <a:t>RAMADA KAZDAĞLARI </a:t>
            </a:r>
            <a:r>
              <a:rPr lang="en-US" sz="2000" b="1" dirty="0" smtClean="0">
                <a:solidFill>
                  <a:schemeClr val="bg1"/>
                </a:solidFill>
              </a:rPr>
              <a:t>SÜRDÜRÜLEBİLİRLİK </a:t>
            </a:r>
            <a:r>
              <a:rPr lang="en-US" sz="2000" b="1" dirty="0">
                <a:solidFill>
                  <a:schemeClr val="bg1"/>
                </a:solidFill>
              </a:rPr>
              <a:t>RAPORU  </a:t>
            </a:r>
            <a:r>
              <a:rPr lang="en-US" sz="2000" b="1" dirty="0" smtClean="0">
                <a:solidFill>
                  <a:schemeClr val="bg1"/>
                </a:solidFill>
              </a:rPr>
              <a:t>202</a:t>
            </a:r>
            <a:r>
              <a:rPr lang="tr-TR" sz="2000" b="1" dirty="0" smtClean="0">
                <a:solidFill>
                  <a:schemeClr val="bg1"/>
                </a:solidFill>
              </a:rPr>
              <a:t>5</a:t>
            </a:r>
            <a:endParaRPr lang="en-US" sz="2000" b="1" dirty="0">
              <a:solidFill>
                <a:schemeClr val="bg1"/>
              </a:solidFill>
            </a:endParaRPr>
          </a:p>
        </p:txBody>
      </p:sp>
      <p:cxnSp>
        <p:nvCxnSpPr>
          <p:cNvPr id="1160" name="Straight Connector 1159">
            <a:extLst>
              <a:ext uri="{FF2B5EF4-FFF2-40B4-BE49-F238E27FC236}">
                <a16:creationId xmlns:a16="http://schemas.microsoft.com/office/drawing/2014/main" id="{C41BAEC7-F7B0-4224-8B18-8F74B7D87F0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048000" y="3105835"/>
            <a:ext cx="6096000" cy="646331"/>
          </a:xfrm>
          <a:prstGeom prst="rect">
            <a:avLst/>
          </a:prstGeom>
        </p:spPr>
        <p:txBody>
          <a:bodyPr>
            <a:spAutoFit/>
          </a:bodyPr>
          <a:lstStyle/>
          <a:p>
            <a:r>
              <a:rPr lang="en-US" dirty="0"/>
              <a:t>https://www.turizmhabermerkezi.net/images/haberler/2023/07/tarihi-konak-butik-otel-oldu-1330.webp</a:t>
            </a:r>
          </a:p>
        </p:txBody>
      </p:sp>
      <p:sp>
        <p:nvSpPr>
          <p:cNvPr id="4" name="Rectangle 3"/>
          <p:cNvSpPr/>
          <p:nvPr/>
        </p:nvSpPr>
        <p:spPr>
          <a:xfrm>
            <a:off x="3048000" y="3105835"/>
            <a:ext cx="6096000" cy="646331"/>
          </a:xfrm>
          <a:prstGeom prst="rect">
            <a:avLst/>
          </a:prstGeom>
        </p:spPr>
        <p:txBody>
          <a:bodyPr>
            <a:spAutoFit/>
          </a:bodyPr>
          <a:lstStyle/>
          <a:p>
            <a:r>
              <a:rPr lang="en-US" dirty="0"/>
              <a:t>https://www.turizmhabermerkezi.net/images/haberler/2023/07/tarihi-konak-butik-otel-oldu-1330.webp</a:t>
            </a:r>
          </a:p>
        </p:txBody>
      </p:sp>
      <p:sp>
        <p:nvSpPr>
          <p:cNvPr id="6" name="AutoShape 2" descr="blob:https://web.whatsapp.com/0b4fbba4-06bc-4151-a344-4b7f5efec87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8028" y="7937"/>
            <a:ext cx="7083971"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8027" y="0"/>
            <a:ext cx="7083972" cy="6858000"/>
          </a:xfrm>
          <a:prstGeom prst="rect">
            <a:avLst/>
          </a:prstGeom>
        </p:spPr>
      </p:pic>
      <p:pic>
        <p:nvPicPr>
          <p:cNvPr id="8" name="Picture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08025" y="15874"/>
            <a:ext cx="7083973" cy="68580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8024" y="81374"/>
            <a:ext cx="7083974" cy="68580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08022" y="78964"/>
            <a:ext cx="7083975" cy="685800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08019" y="15874"/>
            <a:ext cx="7083978" cy="6842126"/>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08019" y="0"/>
            <a:ext cx="7083978" cy="6936964"/>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08019" y="-15874"/>
            <a:ext cx="7083978" cy="6889748"/>
          </a:xfrm>
          <a:prstGeom prst="rect">
            <a:avLst/>
          </a:prstGeom>
        </p:spPr>
      </p:pic>
    </p:spTree>
    <p:extLst>
      <p:ext uri="{BB962C8B-B14F-4D97-AF65-F5344CB8AC3E}">
        <p14:creationId xmlns:p14="http://schemas.microsoft.com/office/powerpoint/2010/main" val="123583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4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ir grup çok renkli ahşap insan figürü">
            <a:extLst>
              <a:ext uri="{FF2B5EF4-FFF2-40B4-BE49-F238E27FC236}">
                <a16:creationId xmlns:a16="http://schemas.microsoft.com/office/drawing/2014/main" id="{38A46174-5CAE-C18E-FC42-CDC0E77D5F9E}"/>
              </a:ext>
            </a:extLst>
          </p:cNvPr>
          <p:cNvPicPr>
            <a:picLocks noChangeAspect="1"/>
          </p:cNvPicPr>
          <p:nvPr/>
        </p:nvPicPr>
        <p:blipFill rotWithShape="1">
          <a:blip r:embed="rId2">
            <a:alphaModFix amt="35000"/>
          </a:blip>
          <a:srcRect t="9386" b="9386"/>
          <a:stretch/>
        </p:blipFill>
        <p:spPr>
          <a:xfrm>
            <a:off x="20" y="1"/>
            <a:ext cx="12191980" cy="6857999"/>
          </a:xfrm>
          <a:prstGeom prst="rect">
            <a:avLst/>
          </a:prstGeom>
        </p:spPr>
      </p:pic>
      <p:sp>
        <p:nvSpPr>
          <p:cNvPr id="2" name="Title 1">
            <a:extLst>
              <a:ext uri="{FF2B5EF4-FFF2-40B4-BE49-F238E27FC236}">
                <a16:creationId xmlns:a16="http://schemas.microsoft.com/office/drawing/2014/main" id="{977853E5-8BB4-4F6C-965A-190B2E5D266F}"/>
              </a:ext>
            </a:extLst>
          </p:cNvPr>
          <p:cNvSpPr>
            <a:spLocks noGrp="1"/>
          </p:cNvSpPr>
          <p:nvPr>
            <p:ph type="title"/>
          </p:nvPr>
        </p:nvSpPr>
        <p:spPr>
          <a:xfrm>
            <a:off x="838199" y="1065862"/>
            <a:ext cx="6052955" cy="4726276"/>
          </a:xfrm>
        </p:spPr>
        <p:txBody>
          <a:bodyPr>
            <a:normAutofit/>
          </a:bodyPr>
          <a:lstStyle/>
          <a:p>
            <a:pPr algn="r"/>
            <a:r>
              <a:rPr lang="en-US" sz="6200" b="1" dirty="0">
                <a:ln w="22225">
                  <a:solidFill>
                    <a:srgbClr val="FFFFFF"/>
                  </a:solidFill>
                </a:ln>
                <a:noFill/>
              </a:rPr>
              <a:t>POLİTİKALARIMIZ</a:t>
            </a:r>
            <a:br>
              <a:rPr lang="en-US" sz="6200" b="1" dirty="0">
                <a:ln w="22225">
                  <a:solidFill>
                    <a:srgbClr val="FFFFFF"/>
                  </a:solidFill>
                </a:ln>
                <a:noFill/>
              </a:rPr>
            </a:br>
            <a:endParaRPr lang="en-US" sz="6200" b="1" dirty="0">
              <a:ln w="22225">
                <a:solidFill>
                  <a:srgbClr val="FFFFFF"/>
                </a:solidFill>
              </a:ln>
              <a:noFill/>
            </a:endParaRPr>
          </a:p>
        </p:txBody>
      </p:sp>
      <p:cxnSp>
        <p:nvCxnSpPr>
          <p:cNvPr id="18" name="Straight Connector 17">
            <a:extLst>
              <a:ext uri="{FF2B5EF4-FFF2-40B4-BE49-F238E27FC236}">
                <a16:creationId xmlns:a16="http://schemas.microsoft.com/office/drawing/2014/main" id="{96A8629B-8289-498B-939B-1CA0C106182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1ED85C4-C860-403B-95B1-59483F51C921}"/>
              </a:ext>
            </a:extLst>
          </p:cNvPr>
          <p:cNvSpPr>
            <a:spLocks noGrp="1"/>
          </p:cNvSpPr>
          <p:nvPr>
            <p:ph idx="1"/>
          </p:nvPr>
        </p:nvSpPr>
        <p:spPr>
          <a:xfrm>
            <a:off x="7212900" y="-1"/>
            <a:ext cx="4979100" cy="6857999"/>
          </a:xfrm>
        </p:spPr>
        <p:txBody>
          <a:bodyPr anchor="ctr">
            <a:normAutofit/>
          </a:bodyPr>
          <a:lstStyle/>
          <a:p>
            <a:pPr marL="0" indent="0">
              <a:buNone/>
            </a:pPr>
            <a:r>
              <a:rPr lang="en-US" sz="1600" b="1" u="sng" dirty="0">
                <a:solidFill>
                  <a:srgbClr val="FFFFFF"/>
                </a:solidFill>
                <a:latin typeface="+mj-lt"/>
              </a:rPr>
              <a:t>KADIN HAKLARI VE CİNSİYET EŞİTLİĞİ</a:t>
            </a:r>
          </a:p>
          <a:p>
            <a:pPr marL="0" indent="0">
              <a:buNone/>
            </a:pPr>
            <a:endParaRPr lang="en-US" sz="1600" b="1" u="sng" dirty="0">
              <a:solidFill>
                <a:srgbClr val="FFFFFF"/>
              </a:solidFill>
              <a:latin typeface="+mj-lt"/>
            </a:endParaRPr>
          </a:p>
          <a:p>
            <a:pPr marL="0" indent="0">
              <a:buNone/>
            </a:pPr>
            <a:r>
              <a:rPr lang="en-US" sz="1600" dirty="0">
                <a:solidFill>
                  <a:srgbClr val="FFFFFF"/>
                </a:solidFill>
                <a:latin typeface="+mj-lt"/>
              </a:rPr>
              <a:t>• </a:t>
            </a:r>
            <a:r>
              <a:rPr lang="en-US" sz="1600" dirty="0" err="1">
                <a:solidFill>
                  <a:srgbClr val="FFFFFF"/>
                </a:solidFill>
                <a:latin typeface="+mj-lt"/>
              </a:rPr>
              <a:t>Kurumumuz</a:t>
            </a:r>
            <a:r>
              <a:rPr lang="en-US" sz="1600" dirty="0">
                <a:solidFill>
                  <a:srgbClr val="FFFFFF"/>
                </a:solidFill>
                <a:latin typeface="+mj-lt"/>
              </a:rPr>
              <a:t> </a:t>
            </a:r>
            <a:r>
              <a:rPr lang="en-US" sz="1600" dirty="0" err="1">
                <a:solidFill>
                  <a:srgbClr val="FFFFFF"/>
                </a:solidFill>
                <a:latin typeface="+mj-lt"/>
              </a:rPr>
              <a:t>işleyişi</a:t>
            </a:r>
            <a:r>
              <a:rPr lang="en-US" sz="1600" dirty="0">
                <a:solidFill>
                  <a:srgbClr val="FFFFFF"/>
                </a:solidFill>
                <a:latin typeface="+mj-lt"/>
              </a:rPr>
              <a:t> </a:t>
            </a:r>
            <a:r>
              <a:rPr lang="en-US" sz="1600" dirty="0" err="1">
                <a:solidFill>
                  <a:srgbClr val="FFFFFF"/>
                </a:solidFill>
                <a:latin typeface="+mj-lt"/>
              </a:rPr>
              <a:t>toplumsal</a:t>
            </a:r>
            <a:r>
              <a:rPr lang="en-US" sz="1600" dirty="0">
                <a:solidFill>
                  <a:srgbClr val="FFFFFF"/>
                </a:solidFill>
                <a:latin typeface="+mj-lt"/>
              </a:rPr>
              <a:t> </a:t>
            </a:r>
            <a:r>
              <a:rPr lang="en-US" sz="1600" dirty="0" err="1">
                <a:solidFill>
                  <a:srgbClr val="FFFFFF"/>
                </a:solidFill>
                <a:latin typeface="+mj-lt"/>
              </a:rPr>
              <a:t>cinsiyet</a:t>
            </a:r>
            <a:r>
              <a:rPr lang="en-US" sz="1600" dirty="0">
                <a:solidFill>
                  <a:srgbClr val="FFFFFF"/>
                </a:solidFill>
                <a:latin typeface="+mj-lt"/>
              </a:rPr>
              <a:t> </a:t>
            </a:r>
            <a:r>
              <a:rPr lang="en-US" sz="1600" dirty="0" err="1">
                <a:solidFill>
                  <a:srgbClr val="FFFFFF"/>
                </a:solidFill>
                <a:latin typeface="+mj-lt"/>
              </a:rPr>
              <a:t>eşitliği</a:t>
            </a:r>
            <a:r>
              <a:rPr lang="en-US" sz="1600" dirty="0">
                <a:solidFill>
                  <a:srgbClr val="FFFFFF"/>
                </a:solidFill>
                <a:latin typeface="+mj-lt"/>
              </a:rPr>
              <a:t> </a:t>
            </a:r>
            <a:r>
              <a:rPr lang="en-US" sz="1600" dirty="0" err="1">
                <a:solidFill>
                  <a:srgbClr val="FFFFFF"/>
                </a:solidFill>
                <a:latin typeface="+mj-lt"/>
              </a:rPr>
              <a:t>bakış</a:t>
            </a:r>
            <a:r>
              <a:rPr lang="en-US" sz="1600" dirty="0">
                <a:solidFill>
                  <a:srgbClr val="FFFFFF"/>
                </a:solidFill>
                <a:latin typeface="+mj-lt"/>
              </a:rPr>
              <a:t> </a:t>
            </a:r>
            <a:r>
              <a:rPr lang="en-US" sz="1600" dirty="0" err="1">
                <a:solidFill>
                  <a:srgbClr val="FFFFFF"/>
                </a:solidFill>
                <a:latin typeface="+mj-lt"/>
              </a:rPr>
              <a:t>açısına</a:t>
            </a:r>
            <a:r>
              <a:rPr lang="en-US" sz="1600" dirty="0">
                <a:solidFill>
                  <a:srgbClr val="FFFFFF"/>
                </a:solidFill>
                <a:latin typeface="+mj-lt"/>
              </a:rPr>
              <a:t> </a:t>
            </a:r>
            <a:r>
              <a:rPr lang="en-US" sz="1600" dirty="0" err="1">
                <a:solidFill>
                  <a:srgbClr val="FFFFFF"/>
                </a:solidFill>
                <a:latin typeface="+mj-lt"/>
              </a:rPr>
              <a:t>göre</a:t>
            </a:r>
            <a:r>
              <a:rPr lang="en-US" sz="1600" dirty="0">
                <a:solidFill>
                  <a:srgbClr val="FFFFFF"/>
                </a:solidFill>
                <a:latin typeface="+mj-lt"/>
              </a:rPr>
              <a:t> </a:t>
            </a:r>
            <a:r>
              <a:rPr lang="en-US" sz="1600" dirty="0" err="1">
                <a:solidFill>
                  <a:srgbClr val="FFFFFF"/>
                </a:solidFill>
                <a:latin typeface="+mj-lt"/>
              </a:rPr>
              <a:t>düzenler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Kadınları</a:t>
            </a:r>
            <a:r>
              <a:rPr lang="en-US" sz="1600" dirty="0">
                <a:solidFill>
                  <a:srgbClr val="FFFFFF"/>
                </a:solidFill>
                <a:latin typeface="+mj-lt"/>
              </a:rPr>
              <a:t> </a:t>
            </a:r>
            <a:r>
              <a:rPr lang="en-US" sz="1600" dirty="0" err="1">
                <a:solidFill>
                  <a:srgbClr val="FFFFFF"/>
                </a:solidFill>
                <a:latin typeface="+mj-lt"/>
              </a:rPr>
              <a:t>tek</a:t>
            </a:r>
            <a:r>
              <a:rPr lang="en-US" sz="1600" dirty="0">
                <a:solidFill>
                  <a:srgbClr val="FFFFFF"/>
                </a:solidFill>
                <a:latin typeface="+mj-lt"/>
              </a:rPr>
              <a:t> </a:t>
            </a:r>
            <a:r>
              <a:rPr lang="en-US" sz="1600" dirty="0" err="1">
                <a:solidFill>
                  <a:srgbClr val="FFFFFF"/>
                </a:solidFill>
                <a:latin typeface="+mj-lt"/>
              </a:rPr>
              <a:t>bir</a:t>
            </a:r>
            <a:r>
              <a:rPr lang="en-US" sz="1600" dirty="0">
                <a:solidFill>
                  <a:srgbClr val="FFFFFF"/>
                </a:solidFill>
                <a:latin typeface="+mj-lt"/>
              </a:rPr>
              <a:t> </a:t>
            </a:r>
            <a:r>
              <a:rPr lang="en-US" sz="1600" dirty="0" err="1">
                <a:solidFill>
                  <a:srgbClr val="FFFFFF"/>
                </a:solidFill>
                <a:latin typeface="+mj-lt"/>
              </a:rPr>
              <a:t>kategori</a:t>
            </a:r>
            <a:r>
              <a:rPr lang="en-US" sz="1600" dirty="0">
                <a:solidFill>
                  <a:srgbClr val="FFFFFF"/>
                </a:solidFill>
                <a:latin typeface="+mj-lt"/>
              </a:rPr>
              <a:t> </a:t>
            </a:r>
            <a:r>
              <a:rPr lang="en-US" sz="1600" dirty="0" err="1">
                <a:solidFill>
                  <a:srgbClr val="FFFFFF"/>
                </a:solidFill>
                <a:latin typeface="+mj-lt"/>
              </a:rPr>
              <a:t>olarak</a:t>
            </a:r>
            <a:r>
              <a:rPr lang="en-US" sz="1600" dirty="0">
                <a:solidFill>
                  <a:srgbClr val="FFFFFF"/>
                </a:solidFill>
                <a:latin typeface="+mj-lt"/>
              </a:rPr>
              <a:t> </a:t>
            </a:r>
            <a:r>
              <a:rPr lang="en-US" sz="1600" dirty="0" err="1">
                <a:solidFill>
                  <a:srgbClr val="FFFFFF"/>
                </a:solidFill>
                <a:latin typeface="+mj-lt"/>
              </a:rPr>
              <a:t>algılamaz</a:t>
            </a:r>
            <a:r>
              <a:rPr lang="en-US" sz="1600" dirty="0">
                <a:solidFill>
                  <a:srgbClr val="FFFFFF"/>
                </a:solidFill>
                <a:latin typeface="+mj-lt"/>
              </a:rPr>
              <a:t>; </a:t>
            </a:r>
            <a:r>
              <a:rPr lang="en-US" sz="1600" dirty="0" err="1">
                <a:solidFill>
                  <a:srgbClr val="FFFFFF"/>
                </a:solidFill>
                <a:latin typeface="+mj-lt"/>
              </a:rPr>
              <a:t>çeşitliliği</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farklılıkları</a:t>
            </a:r>
            <a:r>
              <a:rPr lang="en-US" sz="1600" dirty="0">
                <a:solidFill>
                  <a:srgbClr val="FFFFFF"/>
                </a:solidFill>
                <a:latin typeface="+mj-lt"/>
              </a:rPr>
              <a:t> </a:t>
            </a:r>
            <a:r>
              <a:rPr lang="en-US" sz="1600" dirty="0" err="1">
                <a:solidFill>
                  <a:srgbClr val="FFFFFF"/>
                </a:solidFill>
                <a:latin typeface="+mj-lt"/>
              </a:rPr>
              <a:t>hesaba</a:t>
            </a:r>
            <a:r>
              <a:rPr lang="en-US" sz="1600" dirty="0">
                <a:solidFill>
                  <a:srgbClr val="FFFFFF"/>
                </a:solidFill>
                <a:latin typeface="+mj-lt"/>
              </a:rPr>
              <a:t> </a:t>
            </a:r>
            <a:r>
              <a:rPr lang="en-US" sz="1600" dirty="0" err="1">
                <a:solidFill>
                  <a:srgbClr val="FFFFFF"/>
                </a:solidFill>
                <a:latin typeface="+mj-lt"/>
              </a:rPr>
              <a:t>katar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Yaş</a:t>
            </a:r>
            <a:r>
              <a:rPr lang="en-US" sz="1600" dirty="0">
                <a:solidFill>
                  <a:srgbClr val="FFFFFF"/>
                </a:solidFill>
                <a:latin typeface="+mj-lt"/>
              </a:rPr>
              <a:t>, </a:t>
            </a:r>
            <a:r>
              <a:rPr lang="en-US" sz="1600" dirty="0" err="1">
                <a:solidFill>
                  <a:srgbClr val="FFFFFF"/>
                </a:solidFill>
                <a:latin typeface="+mj-lt"/>
              </a:rPr>
              <a:t>etnik</a:t>
            </a:r>
            <a:r>
              <a:rPr lang="en-US" sz="1600" dirty="0">
                <a:solidFill>
                  <a:srgbClr val="FFFFFF"/>
                </a:solidFill>
                <a:latin typeface="+mj-lt"/>
              </a:rPr>
              <a:t> </a:t>
            </a:r>
            <a:r>
              <a:rPr lang="en-US" sz="1600" dirty="0" err="1">
                <a:solidFill>
                  <a:srgbClr val="FFFFFF"/>
                </a:solidFill>
                <a:latin typeface="+mj-lt"/>
              </a:rPr>
              <a:t>köken</a:t>
            </a:r>
            <a:r>
              <a:rPr lang="en-US" sz="1600" dirty="0">
                <a:solidFill>
                  <a:srgbClr val="FFFFFF"/>
                </a:solidFill>
                <a:latin typeface="+mj-lt"/>
              </a:rPr>
              <a:t>, </a:t>
            </a:r>
            <a:r>
              <a:rPr lang="en-US" sz="1600" dirty="0" err="1">
                <a:solidFill>
                  <a:srgbClr val="FFFFFF"/>
                </a:solidFill>
                <a:latin typeface="+mj-lt"/>
              </a:rPr>
              <a:t>medeni</a:t>
            </a:r>
            <a:r>
              <a:rPr lang="en-US" sz="1600" dirty="0">
                <a:solidFill>
                  <a:srgbClr val="FFFFFF"/>
                </a:solidFill>
                <a:latin typeface="+mj-lt"/>
              </a:rPr>
              <a:t> </a:t>
            </a:r>
            <a:r>
              <a:rPr lang="en-US" sz="1600" dirty="0" err="1">
                <a:solidFill>
                  <a:srgbClr val="FFFFFF"/>
                </a:solidFill>
                <a:latin typeface="+mj-lt"/>
              </a:rPr>
              <a:t>hal</a:t>
            </a:r>
            <a:r>
              <a:rPr lang="en-US" sz="1600" dirty="0">
                <a:solidFill>
                  <a:srgbClr val="FFFFFF"/>
                </a:solidFill>
                <a:latin typeface="+mj-lt"/>
              </a:rPr>
              <a:t>, </a:t>
            </a:r>
            <a:r>
              <a:rPr lang="en-US" sz="1600" dirty="0" err="1">
                <a:solidFill>
                  <a:srgbClr val="FFFFFF"/>
                </a:solidFill>
                <a:latin typeface="+mj-lt"/>
              </a:rPr>
              <a:t>inanç</a:t>
            </a:r>
            <a:r>
              <a:rPr lang="en-US" sz="1600" dirty="0">
                <a:solidFill>
                  <a:srgbClr val="FFFFFF"/>
                </a:solidFill>
                <a:latin typeface="+mj-lt"/>
              </a:rPr>
              <a:t>, </a:t>
            </a:r>
            <a:r>
              <a:rPr lang="en-US" sz="1600" dirty="0" err="1">
                <a:solidFill>
                  <a:srgbClr val="FFFFFF"/>
                </a:solidFill>
                <a:latin typeface="+mj-lt"/>
              </a:rPr>
              <a:t>mezhep</a:t>
            </a:r>
            <a:r>
              <a:rPr lang="en-US" sz="1600" dirty="0">
                <a:solidFill>
                  <a:srgbClr val="FFFFFF"/>
                </a:solidFill>
                <a:latin typeface="+mj-lt"/>
              </a:rPr>
              <a:t>, </a:t>
            </a:r>
            <a:r>
              <a:rPr lang="en-US" sz="1600" dirty="0" err="1">
                <a:solidFill>
                  <a:srgbClr val="FFFFFF"/>
                </a:solidFill>
                <a:latin typeface="+mj-lt"/>
              </a:rPr>
              <a:t>bedensel</a:t>
            </a:r>
            <a:r>
              <a:rPr lang="en-US" sz="1600" dirty="0">
                <a:solidFill>
                  <a:srgbClr val="FFFFFF"/>
                </a:solidFill>
                <a:latin typeface="+mj-lt"/>
              </a:rPr>
              <a:t> </a:t>
            </a:r>
            <a:r>
              <a:rPr lang="en-US" sz="1600" dirty="0" err="1">
                <a:solidFill>
                  <a:srgbClr val="FFFFFF"/>
                </a:solidFill>
                <a:latin typeface="+mj-lt"/>
              </a:rPr>
              <a:t>yetenek</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cinsiyet</a:t>
            </a:r>
            <a:r>
              <a:rPr lang="en-US" sz="1600" dirty="0">
                <a:solidFill>
                  <a:srgbClr val="FFFFFF"/>
                </a:solidFill>
                <a:latin typeface="+mj-lt"/>
              </a:rPr>
              <a:t> </a:t>
            </a:r>
            <a:r>
              <a:rPr lang="en-US" sz="1600" dirty="0" err="1">
                <a:solidFill>
                  <a:srgbClr val="FFFFFF"/>
                </a:solidFill>
                <a:latin typeface="+mj-lt"/>
              </a:rPr>
              <a:t>kimliğine</a:t>
            </a:r>
            <a:r>
              <a:rPr lang="en-US" sz="1600" dirty="0">
                <a:solidFill>
                  <a:srgbClr val="FFFFFF"/>
                </a:solidFill>
                <a:latin typeface="+mj-lt"/>
              </a:rPr>
              <a:t> </a:t>
            </a:r>
            <a:r>
              <a:rPr lang="en-US" sz="1600" dirty="0" err="1">
                <a:solidFill>
                  <a:srgbClr val="FFFFFF"/>
                </a:solidFill>
                <a:latin typeface="+mj-lt"/>
              </a:rPr>
              <a:t>dayalı</a:t>
            </a:r>
            <a:r>
              <a:rPr lang="en-US" sz="1600" dirty="0">
                <a:solidFill>
                  <a:srgbClr val="FFFFFF"/>
                </a:solidFill>
                <a:latin typeface="+mj-lt"/>
              </a:rPr>
              <a:t> </a:t>
            </a:r>
            <a:r>
              <a:rPr lang="en-US" sz="1600" dirty="0" err="1">
                <a:solidFill>
                  <a:srgbClr val="FFFFFF"/>
                </a:solidFill>
                <a:latin typeface="+mj-lt"/>
              </a:rPr>
              <a:t>ayrımcılıkların</a:t>
            </a:r>
            <a:r>
              <a:rPr lang="en-US" sz="1600" dirty="0">
                <a:solidFill>
                  <a:srgbClr val="FFFFFF"/>
                </a:solidFill>
                <a:latin typeface="+mj-lt"/>
              </a:rPr>
              <a:t> </a:t>
            </a:r>
            <a:r>
              <a:rPr lang="en-US" sz="1600" dirty="0" err="1">
                <a:solidFill>
                  <a:srgbClr val="FFFFFF"/>
                </a:solidFill>
                <a:latin typeface="+mj-lt"/>
              </a:rPr>
              <a:t>karşısındadır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çalışmalarının</a:t>
            </a:r>
            <a:r>
              <a:rPr lang="en-US" sz="1600" dirty="0">
                <a:solidFill>
                  <a:srgbClr val="FFFFFF"/>
                </a:solidFill>
                <a:latin typeface="+mj-lt"/>
              </a:rPr>
              <a:t> </a:t>
            </a:r>
            <a:r>
              <a:rPr lang="en-US" sz="1600" dirty="0" err="1">
                <a:solidFill>
                  <a:srgbClr val="FFFFFF"/>
                </a:solidFill>
                <a:latin typeface="+mj-lt"/>
              </a:rPr>
              <a:t>engelliler</a:t>
            </a:r>
            <a:r>
              <a:rPr lang="en-US" sz="1600" dirty="0">
                <a:solidFill>
                  <a:srgbClr val="FFFFFF"/>
                </a:solidFill>
                <a:latin typeface="+mj-lt"/>
              </a:rPr>
              <a:t> </a:t>
            </a:r>
            <a:r>
              <a:rPr lang="en-US" sz="1600" dirty="0" err="1">
                <a:solidFill>
                  <a:srgbClr val="FFFFFF"/>
                </a:solidFill>
                <a:latin typeface="+mj-lt"/>
              </a:rPr>
              <a:t>dahil</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kadınlar</a:t>
            </a:r>
            <a:r>
              <a:rPr lang="en-US" sz="1600" dirty="0">
                <a:solidFill>
                  <a:srgbClr val="FFFFFF"/>
                </a:solidFill>
                <a:latin typeface="+mj-lt"/>
              </a:rPr>
              <a:t> </a:t>
            </a:r>
            <a:r>
              <a:rPr lang="en-US" sz="1600" dirty="0" err="1">
                <a:solidFill>
                  <a:srgbClr val="FFFFFF"/>
                </a:solidFill>
                <a:latin typeface="+mj-lt"/>
              </a:rPr>
              <a:t>için</a:t>
            </a:r>
            <a:r>
              <a:rPr lang="en-US" sz="1600" dirty="0">
                <a:solidFill>
                  <a:srgbClr val="FFFFFF"/>
                </a:solidFill>
                <a:latin typeface="+mj-lt"/>
              </a:rPr>
              <a:t> </a:t>
            </a:r>
            <a:r>
              <a:rPr lang="en-US" sz="1600" dirty="0" err="1">
                <a:solidFill>
                  <a:srgbClr val="FFFFFF"/>
                </a:solidFill>
                <a:latin typeface="+mj-lt"/>
              </a:rPr>
              <a:t>erişilebilir</a:t>
            </a:r>
            <a:r>
              <a:rPr lang="en-US" sz="1600" dirty="0">
                <a:solidFill>
                  <a:srgbClr val="FFFFFF"/>
                </a:solidFill>
                <a:latin typeface="+mj-lt"/>
              </a:rPr>
              <a:t> </a:t>
            </a:r>
            <a:r>
              <a:rPr lang="en-US" sz="1600" dirty="0" err="1">
                <a:solidFill>
                  <a:srgbClr val="FFFFFF"/>
                </a:solidFill>
                <a:latin typeface="+mj-lt"/>
              </a:rPr>
              <a:t>olmasına</a:t>
            </a:r>
            <a:r>
              <a:rPr lang="en-US" sz="1600" dirty="0">
                <a:solidFill>
                  <a:srgbClr val="FFFFFF"/>
                </a:solidFill>
                <a:latin typeface="+mj-lt"/>
              </a:rPr>
              <a:t> </a:t>
            </a:r>
            <a:r>
              <a:rPr lang="en-US" sz="1600" dirty="0" err="1">
                <a:solidFill>
                  <a:srgbClr val="FFFFFF"/>
                </a:solidFill>
                <a:latin typeface="+mj-lt"/>
              </a:rPr>
              <a:t>dikkat</a:t>
            </a:r>
            <a:r>
              <a:rPr lang="en-US" sz="1600" dirty="0">
                <a:solidFill>
                  <a:srgbClr val="FFFFFF"/>
                </a:solidFill>
                <a:latin typeface="+mj-lt"/>
              </a:rPr>
              <a:t> </a:t>
            </a:r>
            <a:r>
              <a:rPr lang="en-US" sz="1600" dirty="0" err="1">
                <a:solidFill>
                  <a:srgbClr val="FFFFFF"/>
                </a:solidFill>
                <a:latin typeface="+mj-lt"/>
              </a:rPr>
              <a:t>eder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Yayınlarında</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dijital</a:t>
            </a:r>
            <a:r>
              <a:rPr lang="en-US" sz="1600" dirty="0">
                <a:solidFill>
                  <a:srgbClr val="FFFFFF"/>
                </a:solidFill>
                <a:latin typeface="+mj-lt"/>
              </a:rPr>
              <a:t> </a:t>
            </a:r>
            <a:r>
              <a:rPr lang="en-US" sz="1600" dirty="0" err="1">
                <a:solidFill>
                  <a:srgbClr val="FFFFFF"/>
                </a:solidFill>
                <a:latin typeface="+mj-lt"/>
              </a:rPr>
              <a:t>ortamdakiler</a:t>
            </a:r>
            <a:r>
              <a:rPr lang="en-US" sz="1600" dirty="0">
                <a:solidFill>
                  <a:srgbClr val="FFFFFF"/>
                </a:solidFill>
                <a:latin typeface="+mj-lt"/>
              </a:rPr>
              <a:t> </a:t>
            </a:r>
            <a:r>
              <a:rPr lang="en-US" sz="1600" dirty="0" err="1">
                <a:solidFill>
                  <a:srgbClr val="FFFFFF"/>
                </a:solidFill>
                <a:latin typeface="+mj-lt"/>
              </a:rPr>
              <a:t>dahil</a:t>
            </a:r>
            <a:r>
              <a:rPr lang="en-US" sz="1600" dirty="0">
                <a:solidFill>
                  <a:srgbClr val="FFFFFF"/>
                </a:solidFill>
                <a:latin typeface="+mj-lt"/>
              </a:rPr>
              <a:t> </a:t>
            </a:r>
            <a:r>
              <a:rPr lang="en-US" sz="1600" dirty="0" err="1">
                <a:solidFill>
                  <a:srgbClr val="FFFFFF"/>
                </a:solidFill>
                <a:latin typeface="+mj-lt"/>
              </a:rPr>
              <a:t>ürettiği</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yazılı-sözlü-görüntülü</a:t>
            </a:r>
            <a:r>
              <a:rPr lang="en-US" sz="1600" dirty="0">
                <a:solidFill>
                  <a:srgbClr val="FFFFFF"/>
                </a:solidFill>
                <a:latin typeface="+mj-lt"/>
              </a:rPr>
              <a:t> </a:t>
            </a:r>
            <a:r>
              <a:rPr lang="en-US" sz="1600" dirty="0" err="1">
                <a:solidFill>
                  <a:srgbClr val="FFFFFF"/>
                </a:solidFill>
                <a:latin typeface="+mj-lt"/>
              </a:rPr>
              <a:t>içerikler</a:t>
            </a:r>
            <a:r>
              <a:rPr lang="en-US" sz="1600" dirty="0">
                <a:solidFill>
                  <a:srgbClr val="FFFFFF"/>
                </a:solidFill>
                <a:latin typeface="+mj-lt"/>
              </a:rPr>
              <a:t> </a:t>
            </a:r>
            <a:r>
              <a:rPr lang="en-US" sz="1600" dirty="0" err="1">
                <a:solidFill>
                  <a:srgbClr val="FFFFFF"/>
                </a:solidFill>
                <a:latin typeface="+mj-lt"/>
              </a:rPr>
              <a:t>toplumsal</a:t>
            </a:r>
            <a:r>
              <a:rPr lang="en-US" sz="1600" dirty="0">
                <a:solidFill>
                  <a:srgbClr val="FFFFFF"/>
                </a:solidFill>
                <a:latin typeface="+mj-lt"/>
              </a:rPr>
              <a:t> </a:t>
            </a:r>
            <a:r>
              <a:rPr lang="en-US" sz="1600" dirty="0" err="1">
                <a:solidFill>
                  <a:srgbClr val="FFFFFF"/>
                </a:solidFill>
                <a:latin typeface="+mj-lt"/>
              </a:rPr>
              <a:t>cinsiyete</a:t>
            </a:r>
            <a:r>
              <a:rPr lang="en-US" sz="1600" dirty="0">
                <a:solidFill>
                  <a:srgbClr val="FFFFFF"/>
                </a:solidFill>
                <a:latin typeface="+mj-lt"/>
              </a:rPr>
              <a:t> </a:t>
            </a:r>
            <a:r>
              <a:rPr lang="en-US" sz="1600" dirty="0" err="1">
                <a:solidFill>
                  <a:srgbClr val="FFFFFF"/>
                </a:solidFill>
                <a:latin typeface="+mj-lt"/>
              </a:rPr>
              <a:t>dayalı</a:t>
            </a:r>
            <a:r>
              <a:rPr lang="en-US" sz="1600" dirty="0">
                <a:solidFill>
                  <a:srgbClr val="FFFFFF"/>
                </a:solidFill>
                <a:latin typeface="+mj-lt"/>
              </a:rPr>
              <a:t> </a:t>
            </a:r>
            <a:r>
              <a:rPr lang="en-US" sz="1600" dirty="0" err="1">
                <a:solidFill>
                  <a:srgbClr val="FFFFFF"/>
                </a:solidFill>
                <a:latin typeface="+mj-lt"/>
              </a:rPr>
              <a:t>ayrımcılık</a:t>
            </a:r>
            <a:r>
              <a:rPr lang="en-US" sz="1600" dirty="0">
                <a:solidFill>
                  <a:srgbClr val="FFFFFF"/>
                </a:solidFill>
                <a:latin typeface="+mj-lt"/>
              </a:rPr>
              <a:t>, </a:t>
            </a:r>
            <a:r>
              <a:rPr lang="en-US" sz="1600" dirty="0" err="1">
                <a:solidFill>
                  <a:srgbClr val="FFFFFF"/>
                </a:solidFill>
                <a:latin typeface="+mj-lt"/>
              </a:rPr>
              <a:t>kadın</a:t>
            </a:r>
            <a:r>
              <a:rPr lang="en-US" sz="1600" dirty="0">
                <a:solidFill>
                  <a:srgbClr val="FFFFFF"/>
                </a:solidFill>
                <a:latin typeface="+mj-lt"/>
              </a:rPr>
              <a:t> </a:t>
            </a:r>
            <a:r>
              <a:rPr lang="en-US" sz="1600" dirty="0" err="1">
                <a:solidFill>
                  <a:srgbClr val="FFFFFF"/>
                </a:solidFill>
                <a:latin typeface="+mj-lt"/>
              </a:rPr>
              <a:t>düşmanlığı</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nefret</a:t>
            </a:r>
            <a:r>
              <a:rPr lang="en-US" sz="1600" dirty="0">
                <a:solidFill>
                  <a:srgbClr val="FFFFFF"/>
                </a:solidFill>
                <a:latin typeface="+mj-lt"/>
              </a:rPr>
              <a:t> </a:t>
            </a:r>
            <a:r>
              <a:rPr lang="en-US" sz="1600" dirty="0" err="1">
                <a:solidFill>
                  <a:srgbClr val="FFFFFF"/>
                </a:solidFill>
                <a:latin typeface="+mj-lt"/>
              </a:rPr>
              <a:t>söylemi</a:t>
            </a:r>
            <a:r>
              <a:rPr lang="en-US" sz="1600" dirty="0">
                <a:solidFill>
                  <a:srgbClr val="FFFFFF"/>
                </a:solidFill>
                <a:latin typeface="+mj-lt"/>
              </a:rPr>
              <a:t> </a:t>
            </a:r>
            <a:r>
              <a:rPr lang="en-US" sz="1600" dirty="0" err="1">
                <a:solidFill>
                  <a:srgbClr val="FFFFFF"/>
                </a:solidFill>
                <a:latin typeface="+mj-lt"/>
              </a:rPr>
              <a:t>içeren</a:t>
            </a:r>
            <a:r>
              <a:rPr lang="en-US" sz="1600" dirty="0">
                <a:solidFill>
                  <a:srgbClr val="FFFFFF"/>
                </a:solidFill>
                <a:latin typeface="+mj-lt"/>
              </a:rPr>
              <a:t>, </a:t>
            </a:r>
            <a:r>
              <a:rPr lang="en-US" sz="1600" dirty="0" err="1">
                <a:solidFill>
                  <a:srgbClr val="FFFFFF"/>
                </a:solidFill>
                <a:latin typeface="+mj-lt"/>
              </a:rPr>
              <a:t>cinsiyetçi</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ırkçı</a:t>
            </a:r>
            <a:r>
              <a:rPr lang="en-US" sz="1600" dirty="0">
                <a:solidFill>
                  <a:srgbClr val="FFFFFF"/>
                </a:solidFill>
                <a:latin typeface="+mj-lt"/>
              </a:rPr>
              <a:t> </a:t>
            </a:r>
            <a:r>
              <a:rPr lang="en-US" sz="1600" dirty="0" err="1">
                <a:solidFill>
                  <a:srgbClr val="FFFFFF"/>
                </a:solidFill>
                <a:latin typeface="+mj-lt"/>
              </a:rPr>
              <a:t>dilden</a:t>
            </a:r>
            <a:r>
              <a:rPr lang="en-US" sz="1600" dirty="0">
                <a:solidFill>
                  <a:srgbClr val="FFFFFF"/>
                </a:solidFill>
                <a:latin typeface="+mj-lt"/>
              </a:rPr>
              <a:t> </a:t>
            </a:r>
            <a:r>
              <a:rPr lang="en-US" sz="1600" dirty="0" err="1">
                <a:solidFill>
                  <a:srgbClr val="FFFFFF"/>
                </a:solidFill>
                <a:latin typeface="+mj-lt"/>
              </a:rPr>
              <a:t>uzaktır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Çalışmalarında</a:t>
            </a:r>
            <a:r>
              <a:rPr lang="en-US" sz="1600" dirty="0">
                <a:solidFill>
                  <a:srgbClr val="FFFFFF"/>
                </a:solidFill>
                <a:latin typeface="+mj-lt"/>
              </a:rPr>
              <a:t> </a:t>
            </a:r>
            <a:r>
              <a:rPr lang="en-US" sz="1600" dirty="0" err="1">
                <a:solidFill>
                  <a:srgbClr val="FFFFFF"/>
                </a:solidFill>
                <a:latin typeface="+mj-lt"/>
              </a:rPr>
              <a:t>Uluslararası</a:t>
            </a:r>
            <a:r>
              <a:rPr lang="en-US" sz="1600" dirty="0">
                <a:solidFill>
                  <a:srgbClr val="FFFFFF"/>
                </a:solidFill>
                <a:latin typeface="+mj-lt"/>
              </a:rPr>
              <a:t> </a:t>
            </a:r>
            <a:r>
              <a:rPr lang="en-US" sz="1600" dirty="0" err="1">
                <a:solidFill>
                  <a:srgbClr val="FFFFFF"/>
                </a:solidFill>
                <a:latin typeface="+mj-lt"/>
              </a:rPr>
              <a:t>İnsan</a:t>
            </a:r>
            <a:r>
              <a:rPr lang="en-US" sz="1600" dirty="0">
                <a:solidFill>
                  <a:srgbClr val="FFFFFF"/>
                </a:solidFill>
                <a:latin typeface="+mj-lt"/>
              </a:rPr>
              <a:t> </a:t>
            </a:r>
            <a:r>
              <a:rPr lang="en-US" sz="1600" dirty="0" err="1">
                <a:solidFill>
                  <a:srgbClr val="FFFFFF"/>
                </a:solidFill>
                <a:latin typeface="+mj-lt"/>
              </a:rPr>
              <a:t>Hakları</a:t>
            </a:r>
            <a:r>
              <a:rPr lang="en-US" sz="1600" dirty="0">
                <a:solidFill>
                  <a:srgbClr val="FFFFFF"/>
                </a:solidFill>
                <a:latin typeface="+mj-lt"/>
              </a:rPr>
              <a:t> </a:t>
            </a:r>
            <a:r>
              <a:rPr lang="en-US" sz="1600" dirty="0" err="1">
                <a:solidFill>
                  <a:srgbClr val="FFFFFF"/>
                </a:solidFill>
                <a:latin typeface="+mj-lt"/>
              </a:rPr>
              <a:t>Sözleşmelerini</a:t>
            </a:r>
            <a:r>
              <a:rPr lang="en-US" sz="1600" dirty="0">
                <a:solidFill>
                  <a:srgbClr val="FFFFFF"/>
                </a:solidFill>
                <a:latin typeface="+mj-lt"/>
              </a:rPr>
              <a:t> </a:t>
            </a:r>
            <a:r>
              <a:rPr lang="en-US" sz="1600" dirty="0" err="1">
                <a:solidFill>
                  <a:srgbClr val="FFFFFF"/>
                </a:solidFill>
                <a:latin typeface="+mj-lt"/>
              </a:rPr>
              <a:t>anayasal</a:t>
            </a:r>
            <a:r>
              <a:rPr lang="en-US" sz="1600" dirty="0">
                <a:solidFill>
                  <a:srgbClr val="FFFFFF"/>
                </a:solidFill>
                <a:latin typeface="+mj-lt"/>
              </a:rPr>
              <a:t> </a:t>
            </a:r>
            <a:r>
              <a:rPr lang="en-US" sz="1600" dirty="0" err="1">
                <a:solidFill>
                  <a:srgbClr val="FFFFFF"/>
                </a:solidFill>
                <a:latin typeface="+mj-lt"/>
              </a:rPr>
              <a:t>dayanak</a:t>
            </a:r>
            <a:r>
              <a:rPr lang="en-US" sz="1600" dirty="0">
                <a:solidFill>
                  <a:srgbClr val="FFFFFF"/>
                </a:solidFill>
                <a:latin typeface="+mj-lt"/>
              </a:rPr>
              <a:t> </a:t>
            </a:r>
            <a:r>
              <a:rPr lang="en-US" sz="1600" dirty="0" err="1">
                <a:solidFill>
                  <a:srgbClr val="FFFFFF"/>
                </a:solidFill>
                <a:latin typeface="+mj-lt"/>
              </a:rPr>
              <a:t>olarak</a:t>
            </a:r>
            <a:r>
              <a:rPr lang="en-US" sz="1600" dirty="0">
                <a:solidFill>
                  <a:srgbClr val="FFFFFF"/>
                </a:solidFill>
                <a:latin typeface="+mj-lt"/>
              </a:rPr>
              <a:t> </a:t>
            </a:r>
            <a:r>
              <a:rPr lang="en-US" sz="1600" dirty="0" err="1">
                <a:solidFill>
                  <a:srgbClr val="FFFFFF"/>
                </a:solidFill>
                <a:latin typeface="+mj-lt"/>
              </a:rPr>
              <a:t>kabul</a:t>
            </a:r>
            <a:r>
              <a:rPr lang="en-US" sz="1600" dirty="0">
                <a:solidFill>
                  <a:srgbClr val="FFFFFF"/>
                </a:solidFill>
                <a:latin typeface="+mj-lt"/>
              </a:rPr>
              <a:t> </a:t>
            </a:r>
            <a:r>
              <a:rPr lang="en-US" sz="1600" dirty="0" err="1">
                <a:solidFill>
                  <a:srgbClr val="FFFFFF"/>
                </a:solidFill>
                <a:latin typeface="+mj-lt"/>
              </a:rPr>
              <a:t>eder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Çalıştığı</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paydaşlarla</a:t>
            </a:r>
            <a:r>
              <a:rPr lang="en-US" sz="1600" dirty="0">
                <a:solidFill>
                  <a:srgbClr val="FFFFFF"/>
                </a:solidFill>
                <a:latin typeface="+mj-lt"/>
              </a:rPr>
              <a:t>; </a:t>
            </a:r>
            <a:r>
              <a:rPr lang="en-US" sz="1600" dirty="0" err="1">
                <a:solidFill>
                  <a:srgbClr val="FFFFFF"/>
                </a:solidFill>
                <a:latin typeface="+mj-lt"/>
              </a:rPr>
              <a:t>hizmet</a:t>
            </a:r>
            <a:r>
              <a:rPr lang="en-US" sz="1600" dirty="0">
                <a:solidFill>
                  <a:srgbClr val="FFFFFF"/>
                </a:solidFill>
                <a:latin typeface="+mj-lt"/>
              </a:rPr>
              <a:t> </a:t>
            </a:r>
            <a:r>
              <a:rPr lang="en-US" sz="1600" dirty="0" err="1">
                <a:solidFill>
                  <a:srgbClr val="FFFFFF"/>
                </a:solidFill>
                <a:latin typeface="+mj-lt"/>
              </a:rPr>
              <a:t>satın</a:t>
            </a:r>
            <a:r>
              <a:rPr lang="en-US" sz="1600" dirty="0">
                <a:solidFill>
                  <a:srgbClr val="FFFFFF"/>
                </a:solidFill>
                <a:latin typeface="+mj-lt"/>
              </a:rPr>
              <a:t> </a:t>
            </a:r>
            <a:r>
              <a:rPr lang="en-US" sz="1600" dirty="0" err="1">
                <a:solidFill>
                  <a:srgbClr val="FFFFFF"/>
                </a:solidFill>
                <a:latin typeface="+mj-lt"/>
              </a:rPr>
              <a:t>aldığı</a:t>
            </a:r>
            <a:r>
              <a:rPr lang="en-US" sz="1600" dirty="0">
                <a:solidFill>
                  <a:srgbClr val="FFFFFF"/>
                </a:solidFill>
                <a:latin typeface="+mj-lt"/>
              </a:rPr>
              <a:t> </a:t>
            </a:r>
            <a:r>
              <a:rPr lang="en-US" sz="1600" dirty="0" err="1">
                <a:solidFill>
                  <a:srgbClr val="FFFFFF"/>
                </a:solidFill>
                <a:latin typeface="+mj-lt"/>
              </a:rPr>
              <a:t>firmalar</a:t>
            </a:r>
            <a:r>
              <a:rPr lang="en-US" sz="1600" dirty="0">
                <a:solidFill>
                  <a:srgbClr val="FFFFFF"/>
                </a:solidFill>
                <a:latin typeface="+mj-lt"/>
              </a:rPr>
              <a:t>, </a:t>
            </a:r>
            <a:r>
              <a:rPr lang="en-US" sz="1600" dirty="0" err="1">
                <a:solidFill>
                  <a:srgbClr val="FFFFFF"/>
                </a:solidFill>
                <a:latin typeface="+mj-lt"/>
              </a:rPr>
              <a:t>işbirliği</a:t>
            </a:r>
            <a:r>
              <a:rPr lang="en-US" sz="1600" dirty="0">
                <a:solidFill>
                  <a:srgbClr val="FFFFFF"/>
                </a:solidFill>
                <a:latin typeface="+mj-lt"/>
              </a:rPr>
              <a:t> </a:t>
            </a:r>
            <a:r>
              <a:rPr lang="en-US" sz="1600" dirty="0" err="1">
                <a:solidFill>
                  <a:srgbClr val="FFFFFF"/>
                </a:solidFill>
                <a:latin typeface="+mj-lt"/>
              </a:rPr>
              <a:t>yaptığı</a:t>
            </a:r>
            <a:r>
              <a:rPr lang="en-US" sz="1600" dirty="0">
                <a:solidFill>
                  <a:srgbClr val="FFFFFF"/>
                </a:solidFill>
                <a:latin typeface="+mj-lt"/>
              </a:rPr>
              <a:t> </a:t>
            </a:r>
            <a:r>
              <a:rPr lang="en-US" sz="1600" dirty="0" err="1">
                <a:solidFill>
                  <a:srgbClr val="FFFFFF"/>
                </a:solidFill>
                <a:latin typeface="+mj-lt"/>
              </a:rPr>
              <a:t>sivil</a:t>
            </a:r>
            <a:r>
              <a:rPr lang="en-US" sz="1600" dirty="0">
                <a:solidFill>
                  <a:srgbClr val="FFFFFF"/>
                </a:solidFill>
                <a:latin typeface="+mj-lt"/>
              </a:rPr>
              <a:t> </a:t>
            </a:r>
            <a:r>
              <a:rPr lang="en-US" sz="1600" dirty="0" err="1">
                <a:solidFill>
                  <a:srgbClr val="FFFFFF"/>
                </a:solidFill>
                <a:latin typeface="+mj-lt"/>
              </a:rPr>
              <a:t>toplum</a:t>
            </a:r>
            <a:r>
              <a:rPr lang="en-US" sz="1600" dirty="0">
                <a:solidFill>
                  <a:srgbClr val="FFFFFF"/>
                </a:solidFill>
                <a:latin typeface="+mj-lt"/>
              </a:rPr>
              <a:t> </a:t>
            </a:r>
            <a:r>
              <a:rPr lang="en-US" sz="1600" dirty="0" err="1">
                <a:solidFill>
                  <a:srgbClr val="FFFFFF"/>
                </a:solidFill>
                <a:latin typeface="+mj-lt"/>
              </a:rPr>
              <a:t>örgütleri</a:t>
            </a:r>
            <a:r>
              <a:rPr lang="en-US" sz="1600" dirty="0">
                <a:solidFill>
                  <a:srgbClr val="FFFFFF"/>
                </a:solidFill>
                <a:latin typeface="+mj-lt"/>
              </a:rPr>
              <a:t>, </a:t>
            </a:r>
            <a:r>
              <a:rPr lang="en-US" sz="1600" dirty="0" err="1">
                <a:solidFill>
                  <a:srgbClr val="FFFFFF"/>
                </a:solidFill>
                <a:latin typeface="+mj-lt"/>
              </a:rPr>
              <a:t>kamu</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özel</a:t>
            </a:r>
            <a:r>
              <a:rPr lang="en-US" sz="1600" dirty="0">
                <a:solidFill>
                  <a:srgbClr val="FFFFFF"/>
                </a:solidFill>
                <a:latin typeface="+mj-lt"/>
              </a:rPr>
              <a:t> </a:t>
            </a:r>
            <a:r>
              <a:rPr lang="en-US" sz="1600" dirty="0" err="1">
                <a:solidFill>
                  <a:srgbClr val="FFFFFF"/>
                </a:solidFill>
                <a:latin typeface="+mj-lt"/>
              </a:rPr>
              <a:t>sektör</a:t>
            </a:r>
            <a:r>
              <a:rPr lang="en-US" sz="1600" dirty="0">
                <a:solidFill>
                  <a:srgbClr val="FFFFFF"/>
                </a:solidFill>
                <a:latin typeface="+mj-lt"/>
              </a:rPr>
              <a:t> </a:t>
            </a:r>
            <a:r>
              <a:rPr lang="en-US" sz="1600" dirty="0" err="1">
                <a:solidFill>
                  <a:srgbClr val="FFFFFF"/>
                </a:solidFill>
                <a:latin typeface="+mj-lt"/>
              </a:rPr>
              <a:t>temsilcileriyle</a:t>
            </a:r>
            <a:r>
              <a:rPr lang="en-US" sz="1600" dirty="0">
                <a:solidFill>
                  <a:srgbClr val="FFFFFF"/>
                </a:solidFill>
                <a:latin typeface="+mj-lt"/>
              </a:rPr>
              <a:t> </a:t>
            </a:r>
            <a:r>
              <a:rPr lang="en-US" sz="1600" dirty="0" err="1">
                <a:solidFill>
                  <a:srgbClr val="FFFFFF"/>
                </a:solidFill>
                <a:latin typeface="+mj-lt"/>
              </a:rPr>
              <a:t>ilişkilerinde</a:t>
            </a:r>
            <a:r>
              <a:rPr lang="en-US" sz="1600" dirty="0">
                <a:solidFill>
                  <a:srgbClr val="FFFFFF"/>
                </a:solidFill>
                <a:latin typeface="+mj-lt"/>
              </a:rPr>
              <a:t> </a:t>
            </a:r>
            <a:r>
              <a:rPr lang="en-US" sz="1600" dirty="0" err="1">
                <a:solidFill>
                  <a:srgbClr val="FFFFFF"/>
                </a:solidFill>
                <a:latin typeface="+mj-lt"/>
              </a:rPr>
              <a:t>yukarıdaki</a:t>
            </a:r>
            <a:r>
              <a:rPr lang="en-US" sz="1600" dirty="0">
                <a:solidFill>
                  <a:srgbClr val="FFFFFF"/>
                </a:solidFill>
                <a:latin typeface="+mj-lt"/>
              </a:rPr>
              <a:t> </a:t>
            </a:r>
            <a:r>
              <a:rPr lang="en-US" sz="1600" dirty="0" err="1">
                <a:solidFill>
                  <a:srgbClr val="FFFFFF"/>
                </a:solidFill>
                <a:latin typeface="+mj-lt"/>
              </a:rPr>
              <a:t>esasları</a:t>
            </a:r>
            <a:r>
              <a:rPr lang="en-US" sz="1600" dirty="0">
                <a:solidFill>
                  <a:srgbClr val="FFFFFF"/>
                </a:solidFill>
                <a:latin typeface="+mj-lt"/>
              </a:rPr>
              <a:t> </a:t>
            </a:r>
            <a:r>
              <a:rPr lang="en-US" sz="1600" dirty="0" err="1">
                <a:solidFill>
                  <a:srgbClr val="FFFFFF"/>
                </a:solidFill>
                <a:latin typeface="+mj-lt"/>
              </a:rPr>
              <a:t>gözetir</a:t>
            </a:r>
            <a:r>
              <a:rPr lang="en-US" sz="1600" dirty="0">
                <a:solidFill>
                  <a:srgbClr val="FFFFFF"/>
                </a:solidFill>
                <a:latin typeface="+mj-lt"/>
              </a:rPr>
              <a:t>.</a:t>
            </a:r>
            <a:endParaRPr lang="en-US" sz="1600" b="1" u="sng" dirty="0">
              <a:solidFill>
                <a:srgbClr val="FFFFFF"/>
              </a:solidFill>
              <a:latin typeface="+mj-lt"/>
            </a:endParaRPr>
          </a:p>
        </p:txBody>
      </p:sp>
    </p:spTree>
    <p:extLst>
      <p:ext uri="{BB962C8B-B14F-4D97-AF65-F5344CB8AC3E}">
        <p14:creationId xmlns:p14="http://schemas.microsoft.com/office/powerpoint/2010/main" val="310522741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7">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6">
            <a:extLst>
              <a:ext uri="{FF2B5EF4-FFF2-40B4-BE49-F238E27FC236}">
                <a16:creationId xmlns:a16="http://schemas.microsoft.com/office/drawing/2014/main" id="{1D016ACA-B076-FDC7-24E7-91E024A0316B}"/>
              </a:ext>
            </a:extLst>
          </p:cNvPr>
          <p:cNvPicPr>
            <a:picLocks noChangeAspect="1"/>
          </p:cNvPicPr>
          <p:nvPr/>
        </p:nvPicPr>
        <p:blipFill rotWithShape="1">
          <a:blip r:embed="rId2">
            <a:alphaModFix amt="35000"/>
          </a:blip>
          <a:srcRect t="15413"/>
          <a:stretch/>
        </p:blipFill>
        <p:spPr>
          <a:xfrm>
            <a:off x="20" y="10"/>
            <a:ext cx="12191980" cy="6857990"/>
          </a:xfrm>
          <a:prstGeom prst="rect">
            <a:avLst/>
          </a:prstGeom>
        </p:spPr>
      </p:pic>
      <p:sp>
        <p:nvSpPr>
          <p:cNvPr id="2" name="Title 1">
            <a:extLst>
              <a:ext uri="{FF2B5EF4-FFF2-40B4-BE49-F238E27FC236}">
                <a16:creationId xmlns:a16="http://schemas.microsoft.com/office/drawing/2014/main" id="{977853E5-8BB4-4F6C-965A-190B2E5D266F}"/>
              </a:ext>
            </a:extLst>
          </p:cNvPr>
          <p:cNvSpPr>
            <a:spLocks noGrp="1"/>
          </p:cNvSpPr>
          <p:nvPr>
            <p:ph type="title"/>
          </p:nvPr>
        </p:nvSpPr>
        <p:spPr>
          <a:xfrm>
            <a:off x="838199" y="1065862"/>
            <a:ext cx="6052955" cy="4726276"/>
          </a:xfrm>
        </p:spPr>
        <p:txBody>
          <a:bodyPr>
            <a:normAutofit/>
          </a:bodyPr>
          <a:lstStyle/>
          <a:p>
            <a:pPr algn="r"/>
            <a:r>
              <a:rPr lang="en-US" sz="7400" b="1">
                <a:ln w="22225">
                  <a:solidFill>
                    <a:srgbClr val="FFFFFF"/>
                  </a:solidFill>
                </a:ln>
                <a:noFill/>
              </a:rPr>
              <a:t>ÇEVRE DOSTU UYGULAMALAR</a:t>
            </a:r>
            <a:br>
              <a:rPr lang="en-US" sz="7400" b="1">
                <a:ln w="22225">
                  <a:solidFill>
                    <a:srgbClr val="FFFFFF"/>
                  </a:solidFill>
                </a:ln>
                <a:noFill/>
              </a:rPr>
            </a:br>
            <a:endParaRPr lang="en-US" sz="7400" b="1">
              <a:ln w="22225">
                <a:solidFill>
                  <a:srgbClr val="FFFFFF"/>
                </a:solidFill>
              </a:ln>
              <a:noFill/>
            </a:endParaRPr>
          </a:p>
        </p:txBody>
      </p:sp>
      <p:cxnSp>
        <p:nvCxnSpPr>
          <p:cNvPr id="23" name="Straight Connector 19">
            <a:extLst>
              <a:ext uri="{FF2B5EF4-FFF2-40B4-BE49-F238E27FC236}">
                <a16:creationId xmlns:a16="http://schemas.microsoft.com/office/drawing/2014/main" id="{96A8629B-8289-498B-939B-1CA0C106182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864EFED1-BCCF-4F10-B0F4-535AD31DFFF0}"/>
              </a:ext>
            </a:extLst>
          </p:cNvPr>
          <p:cNvSpPr/>
          <p:nvPr/>
        </p:nvSpPr>
        <p:spPr>
          <a:xfrm>
            <a:off x="6671388" y="1166843"/>
            <a:ext cx="5012806" cy="1380414"/>
          </a:xfrm>
          <a:prstGeom prst="rect">
            <a:avLst/>
          </a:prstGeom>
        </p:spPr>
        <p:txBody>
          <a:bodyPr wrap="square">
            <a:spAutoFit/>
          </a:bodyPr>
          <a:lstStyle/>
          <a:p>
            <a:endParaRPr lang="en-US" sz="1600" dirty="0">
              <a:latin typeface="+mj-lt"/>
            </a:endParaRPr>
          </a:p>
        </p:txBody>
      </p:sp>
      <p:graphicFrame>
        <p:nvGraphicFramePr>
          <p:cNvPr id="13" name="Content Placeholder 2">
            <a:extLst>
              <a:ext uri="{FF2B5EF4-FFF2-40B4-BE49-F238E27FC236}">
                <a16:creationId xmlns:a16="http://schemas.microsoft.com/office/drawing/2014/main" id="{5F95193F-60C8-53EB-2CC2-CADDC2202D4C}"/>
              </a:ext>
            </a:extLst>
          </p:cNvPr>
          <p:cNvGraphicFramePr>
            <a:graphicFrameLocks noGrp="1"/>
          </p:cNvGraphicFramePr>
          <p:nvPr>
            <p:ph idx="1"/>
            <p:extLst>
              <p:ext uri="{D42A27DB-BD31-4B8C-83A1-F6EECF244321}">
                <p14:modId xmlns:p14="http://schemas.microsoft.com/office/powerpoint/2010/main" val="3089016115"/>
              </p:ext>
            </p:extLst>
          </p:nvPr>
        </p:nvGraphicFramePr>
        <p:xfrm>
          <a:off x="7534641" y="1065862"/>
          <a:ext cx="3860002"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937685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19F9C-E846-49C6-934F-A79E8CBBB236}"/>
              </a:ext>
            </a:extLst>
          </p:cNvPr>
          <p:cNvSpPr>
            <a:spLocks noGrp="1" noRot="1" noMove="1" noResize="1" noEditPoints="1" noAdjustHandles="1" noChangeArrowheads="1" noChangeShapeType="1"/>
          </p:cNvSpPr>
          <p:nvPr>
            <p:ph type="title"/>
          </p:nvPr>
        </p:nvSpPr>
        <p:spPr>
          <a:xfrm>
            <a:off x="838200" y="365125"/>
            <a:ext cx="8977604" cy="670573"/>
          </a:xfrm>
        </p:spPr>
        <p:txBody>
          <a:bodyPr>
            <a:normAutofit fontScale="90000"/>
          </a:bodyPr>
          <a:lstStyle/>
          <a:p>
            <a:r>
              <a:rPr lang="en-US" sz="2000" b="1" dirty="0">
                <a:solidFill>
                  <a:srgbClr val="00B0F0"/>
                </a:solidFill>
              </a:rPr>
              <a:t/>
            </a:r>
            <a:br>
              <a:rPr lang="en-US" sz="2000" b="1" dirty="0">
                <a:solidFill>
                  <a:srgbClr val="00B0F0"/>
                </a:solidFill>
              </a:rPr>
            </a:br>
            <a:r>
              <a:rPr lang="en-US" sz="2000" b="1" dirty="0">
                <a:solidFill>
                  <a:srgbClr val="00B0F0"/>
                </a:solidFill>
              </a:rPr>
              <a:t/>
            </a:r>
            <a:br>
              <a:rPr lang="en-US" sz="2000" b="1" dirty="0">
                <a:solidFill>
                  <a:srgbClr val="00B0F0"/>
                </a:solidFill>
              </a:rPr>
            </a:br>
            <a:r>
              <a:rPr lang="en-US" sz="2000" b="1" dirty="0">
                <a:solidFill>
                  <a:srgbClr val="00B0F0"/>
                </a:solidFill>
              </a:rPr>
              <a:t/>
            </a:r>
            <a:br>
              <a:rPr lang="en-US" sz="2000" b="1" dirty="0">
                <a:solidFill>
                  <a:srgbClr val="00B0F0"/>
                </a:solidFill>
              </a:rPr>
            </a:br>
            <a:r>
              <a:rPr lang="en-US" sz="2000" b="1" dirty="0">
                <a:solidFill>
                  <a:srgbClr val="00B0F0"/>
                </a:solidFill>
              </a:rPr>
              <a:t>		</a:t>
            </a:r>
            <a:r>
              <a:rPr lang="tr-TR" sz="2000" b="1" dirty="0">
                <a:solidFill>
                  <a:srgbClr val="00B0F0"/>
                </a:solidFill>
              </a:rPr>
              <a:t>                                 </a:t>
            </a:r>
            <a:r>
              <a:rPr lang="en-US" sz="2000" b="1" dirty="0">
                <a:solidFill>
                  <a:srgbClr val="00B0F0"/>
                </a:solidFill>
              </a:rPr>
              <a:t>SÜRDÜRÜLEBİLİRLİK YÖNETİM EKİBİ</a:t>
            </a:r>
            <a:r>
              <a:rPr lang="en-US" sz="1600" b="1" dirty="0"/>
              <a:t/>
            </a:r>
            <a:br>
              <a:rPr lang="en-US" sz="1600" b="1" dirty="0"/>
            </a:br>
            <a:r>
              <a:rPr lang="en-US" sz="1800" b="1" dirty="0"/>
              <a:t/>
            </a:r>
            <a:br>
              <a:rPr lang="en-US" sz="1800" b="1" dirty="0"/>
            </a:br>
            <a:r>
              <a:rPr lang="en-US" sz="1800" b="1" dirty="0"/>
              <a:t/>
            </a:r>
            <a:br>
              <a:rPr lang="en-US" sz="1800" b="1" dirty="0"/>
            </a:br>
            <a:endParaRPr lang="en-US" sz="1800" b="1" dirty="0"/>
          </a:p>
        </p:txBody>
      </p:sp>
      <p:grpSp>
        <p:nvGrpSpPr>
          <p:cNvPr id="10" name="Group 9">
            <a:extLst>
              <a:ext uri="{FF2B5EF4-FFF2-40B4-BE49-F238E27FC236}">
                <a16:creationId xmlns:a16="http://schemas.microsoft.com/office/drawing/2014/main" id="{84626FAD-AADB-4C74-BC8E-D378D1734190}"/>
              </a:ext>
            </a:extLst>
          </p:cNvPr>
          <p:cNvGrpSpPr/>
          <p:nvPr/>
        </p:nvGrpSpPr>
        <p:grpSpPr>
          <a:xfrm>
            <a:off x="1296954" y="1483567"/>
            <a:ext cx="10298199" cy="3610947"/>
            <a:chOff x="3000222" y="1189266"/>
            <a:chExt cx="1192378" cy="228652"/>
          </a:xfrm>
        </p:grpSpPr>
        <p:sp>
          <p:nvSpPr>
            <p:cNvPr id="11" name="Rectangle 10">
              <a:extLst>
                <a:ext uri="{FF2B5EF4-FFF2-40B4-BE49-F238E27FC236}">
                  <a16:creationId xmlns:a16="http://schemas.microsoft.com/office/drawing/2014/main" id="{7CF0EE9C-CF2E-4A0D-9F8D-C4084A5A3FCF}"/>
                </a:ext>
              </a:extLst>
            </p:cNvPr>
            <p:cNvSpPr/>
            <p:nvPr/>
          </p:nvSpPr>
          <p:spPr>
            <a:xfrm>
              <a:off x="3000222" y="1189266"/>
              <a:ext cx="1192378" cy="228652"/>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tr-TR"/>
            </a:p>
          </p:txBody>
        </p:sp>
        <p:sp>
          <p:nvSpPr>
            <p:cNvPr id="12" name="TextBox 11">
              <a:extLst>
                <a:ext uri="{FF2B5EF4-FFF2-40B4-BE49-F238E27FC236}">
                  <a16:creationId xmlns:a16="http://schemas.microsoft.com/office/drawing/2014/main" id="{B593D159-2F22-487C-ADB4-5266F5DEAD75}"/>
                </a:ext>
              </a:extLst>
            </p:cNvPr>
            <p:cNvSpPr txBox="1"/>
            <p:nvPr/>
          </p:nvSpPr>
          <p:spPr>
            <a:xfrm>
              <a:off x="3000222" y="1189266"/>
              <a:ext cx="1192378" cy="22865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6350" rIns="25400" bIns="6350" numCol="1" spcCol="1270" anchor="ctr" anchorCtr="0">
              <a:noAutofit/>
            </a:bodyPr>
            <a:lstStyle/>
            <a:p>
              <a:pPr marL="0" lvl="0" indent="0" algn="r" defTabSz="444500">
                <a:lnSpc>
                  <a:spcPct val="90000"/>
                </a:lnSpc>
                <a:spcBef>
                  <a:spcPct val="0"/>
                </a:spcBef>
                <a:spcAft>
                  <a:spcPct val="35000"/>
                </a:spcAft>
                <a:buNone/>
              </a:pPr>
              <a:endParaRPr lang="tr-TR" sz="1000" kern="1200"/>
            </a:p>
          </p:txBody>
        </p:sp>
      </p:grpSp>
      <p:graphicFrame>
        <p:nvGraphicFramePr>
          <p:cNvPr id="13" name="Diagram 12">
            <a:extLst>
              <a:ext uri="{FF2B5EF4-FFF2-40B4-BE49-F238E27FC236}">
                <a16:creationId xmlns:a16="http://schemas.microsoft.com/office/drawing/2014/main" id="{1695B0D2-4C0C-4B22-BE3F-B07B63E3FBC7}"/>
              </a:ext>
            </a:extLst>
          </p:cNvPr>
          <p:cNvGraphicFramePr/>
          <p:nvPr>
            <p:extLst>
              <p:ext uri="{D42A27DB-BD31-4B8C-83A1-F6EECF244321}">
                <p14:modId xmlns:p14="http://schemas.microsoft.com/office/powerpoint/2010/main" val="2565097178"/>
              </p:ext>
            </p:extLst>
          </p:nvPr>
        </p:nvGraphicFramePr>
        <p:xfrm>
          <a:off x="1296954" y="1396028"/>
          <a:ext cx="10298199" cy="36109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6408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6" name="Rectangle 1039">
            <a:extLst>
              <a:ext uri="{FF2B5EF4-FFF2-40B4-BE49-F238E27FC236}">
                <a16:creationId xmlns:a16="http://schemas.microsoft.com/office/drawing/2014/main" id="{1707FC24-6981-43D9-B525-C7832BA224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19F9C-E846-49C6-934F-A79E8CBBB236}"/>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fontAlgn="base"/>
            <a:r>
              <a:rPr lang="en-US" sz="1600" b="1" kern="1200" dirty="0">
                <a:solidFill>
                  <a:srgbClr val="FFFFFF"/>
                </a:solidFill>
                <a:latin typeface="+mj-lt"/>
                <a:ea typeface="+mj-ea"/>
                <a:cs typeface="+mj-cs"/>
              </a:rPr>
              <a:t>PERSONEL VE ÇALIŞMA HAYATI</a:t>
            </a:r>
            <a:br>
              <a:rPr lang="en-US" sz="1600" b="1" kern="1200" dirty="0">
                <a:solidFill>
                  <a:srgbClr val="FFFFFF"/>
                </a:solidFill>
                <a:latin typeface="+mj-lt"/>
                <a:ea typeface="+mj-ea"/>
                <a:cs typeface="+mj-cs"/>
              </a:rPr>
            </a:br>
            <a:r>
              <a:rPr lang="en-US" sz="1600" b="1" kern="1200" dirty="0">
                <a:solidFill>
                  <a:srgbClr val="FFFFFF"/>
                </a:solidFill>
                <a:latin typeface="+mj-lt"/>
                <a:ea typeface="+mj-ea"/>
                <a:cs typeface="+mj-cs"/>
              </a:rPr>
              <a:t/>
            </a:r>
            <a:br>
              <a:rPr lang="en-US" sz="1600" b="1" kern="1200" dirty="0">
                <a:solidFill>
                  <a:srgbClr val="FFFFFF"/>
                </a:solidFill>
                <a:latin typeface="+mj-lt"/>
                <a:ea typeface="+mj-ea"/>
                <a:cs typeface="+mj-cs"/>
              </a:rPr>
            </a:br>
            <a:r>
              <a:rPr lang="en-US" sz="1600" b="0" i="0" kern="1200" dirty="0">
                <a:solidFill>
                  <a:srgbClr val="FFFFFF"/>
                </a:solidFill>
                <a:effectLst/>
                <a:latin typeface="+mj-lt"/>
                <a:ea typeface="+mj-ea"/>
                <a:cs typeface="+mj-cs"/>
              </a:rPr>
              <a:t/>
            </a:r>
            <a:br>
              <a:rPr lang="en-US" sz="1600" b="0" i="0" kern="1200" dirty="0">
                <a:solidFill>
                  <a:srgbClr val="FFFFFF"/>
                </a:solidFill>
                <a:effectLst/>
                <a:latin typeface="+mj-lt"/>
                <a:ea typeface="+mj-ea"/>
                <a:cs typeface="+mj-cs"/>
              </a:rPr>
            </a:br>
            <a:r>
              <a:rPr lang="en-US" sz="1600" b="0" i="0" kern="1200" dirty="0">
                <a:solidFill>
                  <a:srgbClr val="FFFFFF"/>
                </a:solidFill>
                <a:effectLst/>
                <a:latin typeface="+mj-lt"/>
                <a:ea typeface="+mj-ea"/>
                <a:cs typeface="+mj-cs"/>
              </a:rPr>
              <a:t/>
            </a:r>
            <a:br>
              <a:rPr lang="en-US" sz="1600" b="0" i="0" kern="1200" dirty="0">
                <a:solidFill>
                  <a:srgbClr val="FFFFFF"/>
                </a:solidFill>
                <a:effectLst/>
                <a:latin typeface="+mj-lt"/>
                <a:ea typeface="+mj-ea"/>
                <a:cs typeface="+mj-cs"/>
              </a:rPr>
            </a:br>
            <a:r>
              <a:rPr lang="tr-TR" sz="1600" dirty="0" smtClean="0">
                <a:solidFill>
                  <a:srgbClr val="FFFFFF"/>
                </a:solidFill>
              </a:rPr>
              <a:t>Ramada Kazdağları 19 erkek  ve </a:t>
            </a:r>
            <a:r>
              <a:rPr lang="tr-TR" sz="1600" dirty="0" smtClean="0">
                <a:solidFill>
                  <a:srgbClr val="FFFFFF"/>
                </a:solidFill>
              </a:rPr>
              <a:t>22 </a:t>
            </a:r>
            <a:r>
              <a:rPr lang="tr-TR" sz="1600" dirty="0" smtClean="0">
                <a:solidFill>
                  <a:srgbClr val="FFFFFF"/>
                </a:solidFill>
              </a:rPr>
              <a:t>bayan </a:t>
            </a:r>
            <a:r>
              <a:rPr lang="en-US" sz="1600" kern="1200" dirty="0" err="1" smtClean="0">
                <a:solidFill>
                  <a:srgbClr val="FFFFFF"/>
                </a:solidFill>
                <a:latin typeface="+mj-lt"/>
                <a:ea typeface="+mj-ea"/>
                <a:cs typeface="+mj-cs"/>
              </a:rPr>
              <a:t>personelle</a:t>
            </a:r>
            <a:r>
              <a:rPr lang="en-US" sz="1600" kern="1200" dirty="0" smtClean="0">
                <a:solidFill>
                  <a:srgbClr val="FFFFFF"/>
                </a:solidFill>
                <a:latin typeface="+mj-lt"/>
                <a:ea typeface="+mj-ea"/>
                <a:cs typeface="+mj-cs"/>
              </a:rPr>
              <a:t> </a:t>
            </a:r>
            <a:r>
              <a:rPr lang="en-US" sz="1600" kern="1200" dirty="0" err="1">
                <a:solidFill>
                  <a:srgbClr val="FFFFFF"/>
                </a:solidFill>
                <a:latin typeface="+mj-lt"/>
                <a:ea typeface="+mj-ea"/>
                <a:cs typeface="+mj-cs"/>
              </a:rPr>
              <a:t>hizmet</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vermekte</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olup</a:t>
            </a:r>
            <a:r>
              <a:rPr lang="en-US" sz="1600" kern="1200" dirty="0">
                <a:solidFill>
                  <a:srgbClr val="FFFFFF"/>
                </a:solidFill>
                <a:latin typeface="+mj-lt"/>
                <a:ea typeface="+mj-ea"/>
                <a:cs typeface="+mj-cs"/>
              </a:rPr>
              <a:t> bayan </a:t>
            </a:r>
            <a:r>
              <a:rPr lang="en-US" sz="1600" kern="1200" dirty="0" err="1">
                <a:solidFill>
                  <a:srgbClr val="FFFFFF"/>
                </a:solidFill>
                <a:latin typeface="+mj-lt"/>
                <a:ea typeface="+mj-ea"/>
                <a:cs typeface="+mj-cs"/>
              </a:rPr>
              <a:t>personel</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oranı</a:t>
            </a:r>
            <a:r>
              <a:rPr lang="en-US" sz="1600" kern="1200" dirty="0">
                <a:solidFill>
                  <a:srgbClr val="FFFFFF"/>
                </a:solidFill>
                <a:latin typeface="+mj-lt"/>
                <a:ea typeface="+mj-ea"/>
                <a:cs typeface="+mj-cs"/>
              </a:rPr>
              <a:t> </a:t>
            </a:r>
            <a:r>
              <a:rPr lang="tr-TR" sz="1600" kern="1200" dirty="0" smtClean="0">
                <a:solidFill>
                  <a:srgbClr val="FFFFFF"/>
                </a:solidFill>
                <a:latin typeface="+mj-lt"/>
                <a:ea typeface="+mj-ea"/>
                <a:cs typeface="+mj-cs"/>
              </a:rPr>
              <a:t>%</a:t>
            </a:r>
            <a:r>
              <a:rPr lang="tr-TR" sz="1600" dirty="0" smtClean="0">
                <a:solidFill>
                  <a:srgbClr val="FFFFFF"/>
                </a:solidFill>
              </a:rPr>
              <a:t>53,7 </a:t>
            </a:r>
            <a:r>
              <a:rPr lang="en-US" sz="1600" kern="1200" dirty="0" err="1" smtClean="0">
                <a:solidFill>
                  <a:srgbClr val="FFFFFF"/>
                </a:solidFill>
                <a:latin typeface="+mj-lt"/>
                <a:ea typeface="+mj-ea"/>
                <a:cs typeface="+mj-cs"/>
              </a:rPr>
              <a:t>seviyesindedir</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 </a:t>
            </a:r>
            <a:br>
              <a:rPr lang="en-US" sz="1600" kern="1200" dirty="0">
                <a:solidFill>
                  <a:srgbClr val="FFFFFF"/>
                </a:solidFill>
                <a:latin typeface="+mj-lt"/>
                <a:ea typeface="+mj-ea"/>
                <a:cs typeface="+mj-cs"/>
              </a:rPr>
            </a:br>
            <a:r>
              <a:rPr lang="en-US" sz="1600" kern="1200" dirty="0" err="1">
                <a:solidFill>
                  <a:srgbClr val="FFFFFF"/>
                </a:solidFill>
                <a:latin typeface="+mj-lt"/>
                <a:ea typeface="+mj-ea"/>
                <a:cs typeface="+mj-cs"/>
              </a:rPr>
              <a:t>Çalışanların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yaş</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ortalaması</a:t>
            </a:r>
            <a:r>
              <a:rPr lang="tr-TR" sz="1600" dirty="0">
                <a:solidFill>
                  <a:srgbClr val="FFFFFF"/>
                </a:solidFill>
              </a:rPr>
              <a:t> </a:t>
            </a:r>
            <a:r>
              <a:rPr lang="tr-TR" sz="1600" dirty="0" smtClean="0">
                <a:solidFill>
                  <a:srgbClr val="FFFFFF"/>
                </a:solidFill>
              </a:rPr>
              <a:t>3</a:t>
            </a:r>
            <a:r>
              <a:rPr lang="tr-TR" sz="1600" dirty="0">
                <a:solidFill>
                  <a:srgbClr val="FFFFFF"/>
                </a:solidFill>
              </a:rPr>
              <a:t>5</a:t>
            </a:r>
            <a:r>
              <a:rPr lang="tr-TR" sz="1600" dirty="0" smtClean="0">
                <a:solidFill>
                  <a:srgbClr val="FFFFFF"/>
                </a:solidFill>
              </a:rPr>
              <a:t> </a:t>
            </a:r>
            <a:r>
              <a:rPr lang="en-US" sz="1600" kern="1200" dirty="0" err="1" smtClean="0">
                <a:solidFill>
                  <a:srgbClr val="FFFFFF"/>
                </a:solidFill>
                <a:latin typeface="+mj-lt"/>
                <a:ea typeface="+mj-ea"/>
                <a:cs typeface="+mj-cs"/>
              </a:rPr>
              <a:t>olup</a:t>
            </a:r>
            <a:r>
              <a:rPr lang="en-US" sz="1600" kern="1200" dirty="0" smtClean="0">
                <a:solidFill>
                  <a:srgbClr val="FFFFFF"/>
                </a:solidFill>
                <a:latin typeface="+mj-lt"/>
                <a:ea typeface="+mj-ea"/>
                <a:cs typeface="+mj-cs"/>
              </a:rPr>
              <a:t>  </a:t>
            </a:r>
            <a:r>
              <a:rPr lang="en-US" sz="1600" kern="1200" dirty="0" err="1">
                <a:solidFill>
                  <a:srgbClr val="FFFFFF"/>
                </a:solidFill>
                <a:latin typeface="+mj-lt"/>
                <a:ea typeface="+mj-ea"/>
                <a:cs typeface="+mj-cs"/>
              </a:rPr>
              <a:t>yerel</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halktan</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istihdam</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etmektedir</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
            </a:r>
            <a:br>
              <a:rPr lang="en-US" sz="1600" kern="1200" dirty="0">
                <a:solidFill>
                  <a:srgbClr val="FFFFFF"/>
                </a:solidFill>
                <a:latin typeface="+mj-lt"/>
                <a:ea typeface="+mj-ea"/>
                <a:cs typeface="+mj-cs"/>
              </a:rPr>
            </a:br>
            <a:r>
              <a:rPr lang="en-US" sz="1600" kern="1200" dirty="0" err="1">
                <a:solidFill>
                  <a:srgbClr val="FFFFFF"/>
                </a:solidFill>
                <a:latin typeface="+mj-lt"/>
                <a:ea typeface="+mj-ea"/>
                <a:cs typeface="+mj-cs"/>
              </a:rPr>
              <a:t>Personeller</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Sürdürülebilir</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Turizm</a:t>
            </a:r>
            <a:r>
              <a:rPr lang="en-US" sz="1600" kern="1200" dirty="0">
                <a:solidFill>
                  <a:srgbClr val="FFFFFF"/>
                </a:solidFill>
                <a:latin typeface="+mj-lt"/>
                <a:ea typeface="+mj-ea"/>
                <a:cs typeface="+mj-cs"/>
              </a:rPr>
              <a:t>,</a:t>
            </a:r>
            <a:r>
              <a:rPr lang="tr-TR"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Atık</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Yönetimi</a:t>
            </a:r>
            <a:r>
              <a:rPr lang="en-US" sz="1600" kern="1200" dirty="0">
                <a:solidFill>
                  <a:srgbClr val="FFFFFF"/>
                </a:solidFill>
                <a:latin typeface="+mj-lt"/>
                <a:ea typeface="+mj-ea"/>
                <a:cs typeface="+mj-cs"/>
              </a:rPr>
              <a:t> </a:t>
            </a:r>
            <a:r>
              <a:rPr lang="tr-TR" sz="1600" dirty="0">
                <a:solidFill>
                  <a:srgbClr val="FFFFFF"/>
                </a:solidFill>
              </a:rPr>
              <a:t>,</a:t>
            </a:r>
            <a:r>
              <a:rPr lang="en-US" sz="1600" kern="1200" dirty="0" err="1">
                <a:solidFill>
                  <a:srgbClr val="FFFFFF"/>
                </a:solidFill>
                <a:latin typeface="+mj-lt"/>
                <a:ea typeface="+mj-ea"/>
                <a:cs typeface="+mj-cs"/>
              </a:rPr>
              <a:t>Oryantasyon</a:t>
            </a:r>
            <a:r>
              <a:rPr lang="tr-TR" sz="1600" kern="1200" dirty="0" smtClean="0">
                <a:solidFill>
                  <a:srgbClr val="FFFFFF"/>
                </a:solidFill>
                <a:latin typeface="+mj-lt"/>
                <a:ea typeface="+mj-ea"/>
                <a:cs typeface="+mj-cs"/>
              </a:rPr>
              <a:t>, ve İSG </a:t>
            </a:r>
            <a:r>
              <a:rPr lang="en-US" sz="1600" kern="1200" dirty="0" smtClean="0">
                <a:solidFill>
                  <a:srgbClr val="FFFFFF"/>
                </a:solidFill>
                <a:latin typeface="+mj-lt"/>
                <a:ea typeface="+mj-ea"/>
                <a:cs typeface="+mj-cs"/>
              </a:rPr>
              <a:t> </a:t>
            </a:r>
            <a:r>
              <a:rPr lang="en-US" sz="1600" kern="1200" dirty="0" err="1">
                <a:solidFill>
                  <a:srgbClr val="FFFFFF"/>
                </a:solidFill>
                <a:latin typeface="+mj-lt"/>
                <a:ea typeface="+mj-ea"/>
                <a:cs typeface="+mj-cs"/>
              </a:rPr>
              <a:t>eğitimlerini</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tamamlamışlardır</a:t>
            </a:r>
            <a:r>
              <a:rPr lang="en-US" sz="1600" kern="1200" dirty="0">
                <a:solidFill>
                  <a:srgbClr val="FFFFFF"/>
                </a:solidFill>
                <a:latin typeface="+mj-lt"/>
                <a:ea typeface="+mj-ea"/>
                <a:cs typeface="+mj-cs"/>
              </a:rPr>
              <a:t>.</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
            </a:r>
            <a:br>
              <a:rPr lang="en-US" sz="1600" kern="1200" dirty="0">
                <a:solidFill>
                  <a:srgbClr val="FFFFFF"/>
                </a:solidFill>
                <a:latin typeface="+mj-lt"/>
                <a:ea typeface="+mj-ea"/>
                <a:cs typeface="+mj-cs"/>
              </a:rPr>
            </a:br>
            <a:r>
              <a:rPr lang="en-US" sz="1600" kern="1200" dirty="0">
                <a:solidFill>
                  <a:srgbClr val="FFFFFF"/>
                </a:solidFill>
                <a:latin typeface="+mj-lt"/>
                <a:ea typeface="+mj-ea"/>
                <a:cs typeface="+mj-cs"/>
              </a:rPr>
              <a:t> </a:t>
            </a:r>
            <a:r>
              <a:rPr lang="tr-TR" sz="1600" dirty="0">
                <a:solidFill>
                  <a:srgbClr val="FFFFFF"/>
                </a:solidFill>
              </a:rPr>
              <a:t>İ</a:t>
            </a:r>
            <a:r>
              <a:rPr lang="en-US" sz="1600" kern="1200" dirty="0">
                <a:solidFill>
                  <a:srgbClr val="FFFFFF"/>
                </a:solidFill>
                <a:latin typeface="+mj-lt"/>
                <a:ea typeface="+mj-ea"/>
                <a:cs typeface="+mj-cs"/>
              </a:rPr>
              <a:t>ş </a:t>
            </a:r>
            <a:r>
              <a:rPr lang="en-US" sz="1600" kern="1200" dirty="0" err="1">
                <a:solidFill>
                  <a:srgbClr val="FFFFFF"/>
                </a:solidFill>
                <a:latin typeface="+mj-lt"/>
                <a:ea typeface="+mj-ea"/>
                <a:cs typeface="+mj-cs"/>
              </a:rPr>
              <a:t>kanunu</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hükümlerince</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gerekli</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tüm</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yasal</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şartlar</a:t>
            </a:r>
            <a:r>
              <a:rPr lang="en-US" sz="1600" kern="1200" dirty="0">
                <a:solidFill>
                  <a:srgbClr val="FFFFFF"/>
                </a:solidFill>
                <a:latin typeface="+mj-lt"/>
                <a:ea typeface="+mj-ea"/>
                <a:cs typeface="+mj-cs"/>
              </a:rPr>
              <a:t> </a:t>
            </a:r>
            <a:r>
              <a:rPr lang="en-US" sz="1600" kern="1200" dirty="0" err="1">
                <a:solidFill>
                  <a:srgbClr val="FFFFFF"/>
                </a:solidFill>
                <a:latin typeface="+mj-lt"/>
                <a:ea typeface="+mj-ea"/>
                <a:cs typeface="+mj-cs"/>
              </a:rPr>
              <a:t>titizlikle</a:t>
            </a:r>
            <a:r>
              <a:rPr lang="en-US" sz="1600" kern="1200" dirty="0">
                <a:solidFill>
                  <a:srgbClr val="FFFFFF"/>
                </a:solidFill>
                <a:latin typeface="+mj-lt"/>
                <a:ea typeface="+mj-ea"/>
                <a:cs typeface="+mj-cs"/>
              </a:rPr>
              <a:t> </a:t>
            </a:r>
            <a:r>
              <a:rPr lang="tr-TR" sz="1600" dirty="0">
                <a:solidFill>
                  <a:srgbClr val="FFFFFF"/>
                </a:solidFill>
              </a:rPr>
              <a:t>uygulanmaktadır.</a:t>
            </a:r>
            <a:r>
              <a:rPr lang="en-US" sz="1600" b="0" i="0" kern="1200" dirty="0">
                <a:solidFill>
                  <a:srgbClr val="FFFFFF"/>
                </a:solidFill>
                <a:effectLst/>
                <a:latin typeface="+mj-lt"/>
                <a:ea typeface="+mj-ea"/>
                <a:cs typeface="+mj-cs"/>
              </a:rPr>
              <a:t/>
            </a:r>
            <a:br>
              <a:rPr lang="en-US" sz="1600" b="0" i="0" kern="1200" dirty="0">
                <a:solidFill>
                  <a:srgbClr val="FFFFFF"/>
                </a:solidFill>
                <a:effectLst/>
                <a:latin typeface="+mj-lt"/>
                <a:ea typeface="+mj-ea"/>
                <a:cs typeface="+mj-cs"/>
              </a:rPr>
            </a:br>
            <a:endParaRPr lang="en-US" sz="1600" b="1" kern="1200" dirty="0">
              <a:solidFill>
                <a:srgbClr val="FFFFFF"/>
              </a:solidFill>
              <a:latin typeface="+mj-lt"/>
              <a:ea typeface="+mj-ea"/>
              <a:cs typeface="+mj-cs"/>
            </a:endParaRPr>
          </a:p>
        </p:txBody>
      </p:sp>
      <p:pic>
        <p:nvPicPr>
          <p:cNvPr id="1026" name="Picture 2">
            <a:extLst>
              <a:ext uri="{FF2B5EF4-FFF2-40B4-BE49-F238E27FC236}">
                <a16:creationId xmlns:a16="http://schemas.microsoft.com/office/drawing/2014/main" id="{1210F351-657B-CCE8-75F6-5C7827E914A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912" r="11711"/>
          <a:stretch/>
        </p:blipFill>
        <p:spPr bwMode="auto">
          <a:xfrm>
            <a:off x="5153822" y="531228"/>
            <a:ext cx="6553545" cy="5803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9164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0033672-8352-4CBD-A9C4-220DA9CADA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3466" y="1579649"/>
            <a:ext cx="6569451" cy="369531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02D44074-0B69-4F0C-A7B3-5645CE40D8E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rgbClr val="3B59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19F9C-E846-49C6-934F-A79E8CBBB236}"/>
              </a:ext>
            </a:extLst>
          </p:cNvPr>
          <p:cNvSpPr>
            <a:spLocks noGrp="1"/>
          </p:cNvSpPr>
          <p:nvPr>
            <p:ph type="title"/>
          </p:nvPr>
        </p:nvSpPr>
        <p:spPr>
          <a:xfrm>
            <a:off x="7734925" y="640081"/>
            <a:ext cx="4167265" cy="5574452"/>
          </a:xfrm>
        </p:spPr>
        <p:txBody>
          <a:bodyPr vert="horz" lIns="91440" tIns="45720" rIns="91440" bIns="45720" rtlCol="0" anchor="ctr">
            <a:normAutofit/>
          </a:bodyPr>
          <a:lstStyle/>
          <a:p>
            <a:pPr fontAlgn="base"/>
            <a:r>
              <a:rPr lang="en-US" sz="1800" b="1" kern="1200" dirty="0">
                <a:solidFill>
                  <a:srgbClr val="FFFFFF"/>
                </a:solidFill>
                <a:latin typeface="+mj-lt"/>
                <a:ea typeface="+mj-ea"/>
                <a:cs typeface="+mj-cs"/>
              </a:rPr>
              <a:t/>
            </a:r>
            <a:br>
              <a:rPr lang="en-US" sz="1800" b="1" kern="1200" dirty="0">
                <a:solidFill>
                  <a:srgbClr val="FFFFFF"/>
                </a:solidFill>
                <a:latin typeface="+mj-lt"/>
                <a:ea typeface="+mj-ea"/>
                <a:cs typeface="+mj-cs"/>
              </a:rPr>
            </a:br>
            <a:r>
              <a:rPr lang="en-US" sz="1800" b="0" i="0" kern="1200" dirty="0">
                <a:solidFill>
                  <a:srgbClr val="FFFFFF"/>
                </a:solidFill>
                <a:effectLst/>
                <a:latin typeface="+mj-lt"/>
                <a:ea typeface="+mj-ea"/>
                <a:cs typeface="+mj-cs"/>
              </a:rPr>
              <a:t/>
            </a:r>
            <a:br>
              <a:rPr lang="en-US" sz="1800" b="0" i="0" kern="1200" dirty="0">
                <a:solidFill>
                  <a:srgbClr val="FFFFFF"/>
                </a:solidFill>
                <a:effectLst/>
                <a:latin typeface="+mj-lt"/>
                <a:ea typeface="+mj-ea"/>
                <a:cs typeface="+mj-cs"/>
              </a:rPr>
            </a:br>
            <a:r>
              <a:rPr lang="en-US" sz="1800" b="0" i="0" kern="1200" dirty="0">
                <a:solidFill>
                  <a:srgbClr val="FFFFFF"/>
                </a:solidFill>
                <a:effectLst/>
                <a:latin typeface="+mj-lt"/>
                <a:ea typeface="+mj-ea"/>
                <a:cs typeface="+mj-cs"/>
              </a:rPr>
              <a:t/>
            </a:r>
            <a:br>
              <a:rPr lang="en-US" sz="1800" b="0" i="0" kern="1200" dirty="0">
                <a:solidFill>
                  <a:srgbClr val="FFFFFF"/>
                </a:solidFill>
                <a:effectLst/>
                <a:latin typeface="+mj-lt"/>
                <a:ea typeface="+mj-ea"/>
                <a:cs typeface="+mj-cs"/>
              </a:rPr>
            </a:br>
            <a:r>
              <a:rPr lang="en-US" sz="1800" b="1" kern="1200" dirty="0">
                <a:solidFill>
                  <a:srgbClr val="FFFFFF"/>
                </a:solidFill>
                <a:latin typeface="+mj-lt"/>
                <a:ea typeface="+mj-ea"/>
                <a:cs typeface="+mj-cs"/>
              </a:rPr>
              <a:t>SOSYAL SORUMLULUK</a:t>
            </a:r>
            <a:br>
              <a:rPr lang="en-US" sz="1800" b="1" kern="1200" dirty="0">
                <a:solidFill>
                  <a:srgbClr val="FFFFFF"/>
                </a:solidFill>
                <a:latin typeface="+mj-lt"/>
                <a:ea typeface="+mj-ea"/>
                <a:cs typeface="+mj-cs"/>
              </a:rPr>
            </a:br>
            <a:r>
              <a:rPr lang="en-US" sz="1800" b="1" kern="1200" dirty="0">
                <a:solidFill>
                  <a:srgbClr val="FFFFFF"/>
                </a:solidFill>
                <a:latin typeface="+mj-lt"/>
                <a:ea typeface="+mj-ea"/>
                <a:cs typeface="+mj-cs"/>
              </a:rPr>
              <a:t/>
            </a:r>
            <a:br>
              <a:rPr lang="en-US" sz="1800" b="1" kern="1200" dirty="0">
                <a:solidFill>
                  <a:srgbClr val="FFFFFF"/>
                </a:solidFill>
                <a:latin typeface="+mj-lt"/>
                <a:ea typeface="+mj-ea"/>
                <a:cs typeface="+mj-cs"/>
              </a:rPr>
            </a:br>
            <a:r>
              <a:rPr lang="en-US" sz="1800" kern="1200" dirty="0">
                <a:solidFill>
                  <a:srgbClr val="FFFFFF"/>
                </a:solidFill>
                <a:latin typeface="+mj-lt"/>
                <a:ea typeface="+mj-ea"/>
                <a:cs typeface="+mj-cs"/>
              </a:rPr>
              <a:t/>
            </a:r>
            <a:br>
              <a:rPr lang="en-US" sz="1800" kern="1200" dirty="0">
                <a:solidFill>
                  <a:srgbClr val="FFFFFF"/>
                </a:solidFill>
                <a:latin typeface="+mj-lt"/>
                <a:ea typeface="+mj-ea"/>
                <a:cs typeface="+mj-cs"/>
              </a:rPr>
            </a:br>
            <a:r>
              <a:rPr lang="tr-TR" sz="1800">
                <a:solidFill>
                  <a:srgbClr val="FFFFFF"/>
                </a:solidFill>
              </a:rPr>
              <a:t>Y</a:t>
            </a:r>
            <a:r>
              <a:rPr lang="tr-TR" sz="1800" smtClean="0">
                <a:solidFill>
                  <a:srgbClr val="FFFFFF"/>
                </a:solidFill>
              </a:rPr>
              <a:t>erel </a:t>
            </a:r>
            <a:r>
              <a:rPr lang="tr-TR" sz="1800" dirty="0">
                <a:solidFill>
                  <a:srgbClr val="FFFFFF"/>
                </a:solidFill>
              </a:rPr>
              <a:t>halkın kalkınmasına yönelik, </a:t>
            </a:r>
            <a:r>
              <a:rPr lang="tr-TR" sz="1800" dirty="0" smtClean="0">
                <a:solidFill>
                  <a:srgbClr val="FFFFFF"/>
                </a:solidFill>
              </a:rPr>
              <a:t>tüm alışverişler yerel halktan yapılmaktadır.</a:t>
            </a:r>
            <a:r>
              <a:rPr lang="en-US" sz="1800" b="1" kern="1200" dirty="0">
                <a:solidFill>
                  <a:srgbClr val="FFFFFF"/>
                </a:solidFill>
                <a:latin typeface="+mj-lt"/>
                <a:ea typeface="+mj-ea"/>
                <a:cs typeface="+mj-cs"/>
              </a:rPr>
              <a:t/>
            </a:r>
            <a:br>
              <a:rPr lang="en-US" sz="1800" b="1" kern="1200" dirty="0">
                <a:solidFill>
                  <a:srgbClr val="FFFFFF"/>
                </a:solidFill>
                <a:latin typeface="+mj-lt"/>
                <a:ea typeface="+mj-ea"/>
                <a:cs typeface="+mj-cs"/>
              </a:rPr>
            </a:br>
            <a:r>
              <a:rPr lang="en-US" sz="1800" b="0" i="0" kern="1200" dirty="0">
                <a:solidFill>
                  <a:srgbClr val="FFFFFF"/>
                </a:solidFill>
                <a:effectLst/>
                <a:latin typeface="+mj-lt"/>
                <a:ea typeface="+mj-ea"/>
                <a:cs typeface="+mj-cs"/>
              </a:rPr>
              <a:t/>
            </a:r>
            <a:br>
              <a:rPr lang="en-US" sz="1800" b="0" i="0" kern="1200" dirty="0">
                <a:solidFill>
                  <a:srgbClr val="FFFFFF"/>
                </a:solidFill>
                <a:effectLst/>
                <a:latin typeface="+mj-lt"/>
                <a:ea typeface="+mj-ea"/>
                <a:cs typeface="+mj-cs"/>
              </a:rPr>
            </a:br>
            <a:endParaRPr lang="en-US" sz="1800" b="1" kern="1200" dirty="0">
              <a:solidFill>
                <a:srgbClr val="FFFFFF"/>
              </a:solidFill>
              <a:latin typeface="+mj-lt"/>
              <a:ea typeface="+mj-ea"/>
              <a:cs typeface="+mj-cs"/>
            </a:endParaRPr>
          </a:p>
        </p:txBody>
      </p:sp>
    </p:spTree>
    <p:extLst>
      <p:ext uri="{BB962C8B-B14F-4D97-AF65-F5344CB8AC3E}">
        <p14:creationId xmlns:p14="http://schemas.microsoft.com/office/powerpoint/2010/main" val="321485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9B37791B-B040-4694-BFDC-8DD132D86E8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19F9C-E846-49C6-934F-A79E8CBBB236}"/>
              </a:ext>
            </a:extLst>
          </p:cNvPr>
          <p:cNvSpPr>
            <a:spLocks noGrp="1"/>
          </p:cNvSpPr>
          <p:nvPr>
            <p:ph type="title"/>
          </p:nvPr>
        </p:nvSpPr>
        <p:spPr>
          <a:xfrm>
            <a:off x="5232400" y="1367673"/>
            <a:ext cx="6306457" cy="4583184"/>
          </a:xfrm>
        </p:spPr>
        <p:txBody>
          <a:bodyPr vert="horz" lIns="91440" tIns="45720" rIns="91440" bIns="45720" rtlCol="0" anchor="b">
            <a:normAutofit fontScale="90000"/>
          </a:bodyPr>
          <a:lstStyle/>
          <a:p>
            <a:pPr algn="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u="sng" kern="1200" dirty="0">
                <a:solidFill>
                  <a:schemeClr val="bg1"/>
                </a:solidFill>
                <a:latin typeface="+mj-lt"/>
                <a:ea typeface="+mj-ea"/>
                <a:cs typeface="+mj-cs"/>
              </a:rPr>
              <a:t>İÇİNDEKİLER</a:t>
            </a: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1. HAKKIMIZDA</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2. HİZMETLERİMİZ</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3. </a:t>
            </a:r>
            <a:r>
              <a:rPr lang="tr-TR" sz="1800" b="1" dirty="0" smtClean="0">
                <a:solidFill>
                  <a:schemeClr val="bg1"/>
                </a:solidFill>
              </a:rPr>
              <a:t>EDREMİT</a:t>
            </a:r>
            <a:r>
              <a:rPr lang="tr-TR" sz="1800" b="1" kern="1200" dirty="0" smtClean="0">
                <a:solidFill>
                  <a:schemeClr val="bg1"/>
                </a:solidFill>
                <a:latin typeface="+mj-lt"/>
                <a:ea typeface="+mj-ea"/>
                <a:cs typeface="+mj-cs"/>
              </a:rPr>
              <a:t> </a:t>
            </a:r>
            <a:r>
              <a:rPr lang="en-US" sz="1800" b="1" kern="1200" dirty="0" smtClean="0">
                <a:solidFill>
                  <a:schemeClr val="bg1"/>
                </a:solidFill>
                <a:latin typeface="+mj-lt"/>
                <a:ea typeface="+mj-ea"/>
                <a:cs typeface="+mj-cs"/>
              </a:rPr>
              <a:t>HAKKINDA</a:t>
            </a: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4. POLİTİKALARIMIZ</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t>
            </a:r>
            <a:r>
              <a:rPr lang="tr-TR" sz="1800" b="1" kern="1200" dirty="0">
                <a:solidFill>
                  <a:schemeClr val="bg1"/>
                </a:solidFill>
                <a:latin typeface="+mj-lt"/>
                <a:ea typeface="+mj-ea"/>
                <a:cs typeface="+mj-cs"/>
              </a:rPr>
              <a:t/>
            </a:r>
            <a:br>
              <a:rPr lang="tr-TR" sz="1800" b="1" kern="1200" dirty="0">
                <a:solidFill>
                  <a:schemeClr val="bg1"/>
                </a:solidFill>
                <a:latin typeface="+mj-lt"/>
                <a:ea typeface="+mj-ea"/>
                <a:cs typeface="+mj-cs"/>
              </a:rPr>
            </a:b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Sürdürülebilirlik</a:t>
            </a: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Satın</a:t>
            </a:r>
            <a:r>
              <a:rPr lang="en-US" sz="1800" b="1" kern="1200" dirty="0">
                <a:solidFill>
                  <a:schemeClr val="bg1"/>
                </a:solidFill>
                <a:latin typeface="+mj-lt"/>
                <a:ea typeface="+mj-ea"/>
                <a:cs typeface="+mj-cs"/>
              </a:rPr>
              <a:t> Alma</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Çevre</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Koruma</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ve</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Atık</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Yönetimi</a:t>
            </a: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Enerji</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Verimliliği</a:t>
            </a: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Çocuk</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Hakları</a:t>
            </a: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Kadın</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Hakları</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ve</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Cinsiyet</a:t>
            </a:r>
            <a:r>
              <a:rPr lang="en-US" sz="1800" b="1" kern="1200" dirty="0">
                <a:solidFill>
                  <a:schemeClr val="bg1"/>
                </a:solidFill>
                <a:latin typeface="+mj-lt"/>
                <a:ea typeface="+mj-ea"/>
                <a:cs typeface="+mj-cs"/>
              </a:rPr>
              <a:t> </a:t>
            </a:r>
            <a:r>
              <a:rPr lang="en-US" sz="1800" b="1" kern="1200" dirty="0" err="1">
                <a:solidFill>
                  <a:schemeClr val="bg1"/>
                </a:solidFill>
                <a:latin typeface="+mj-lt"/>
                <a:ea typeface="+mj-ea"/>
                <a:cs typeface="+mj-cs"/>
              </a:rPr>
              <a:t>Eşitliği</a:t>
            </a: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5. ÇEVRE DOSTU UYGULAMALAR</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6. SÜRDÜRÜLEBİLİRLİK YÖNETİM EKİBİ</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7. PERSONEL VE ÇALIŞMA HAYATI</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8. SOSYAL SORUMLULUK</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r>
              <a:rPr lang="en-US" sz="1800" b="1" kern="1200" dirty="0">
                <a:solidFill>
                  <a:schemeClr val="bg1"/>
                </a:solidFill>
                <a:latin typeface="+mj-lt"/>
                <a:ea typeface="+mj-ea"/>
                <a:cs typeface="+mj-cs"/>
              </a:rPr>
              <a:t/>
            </a:r>
            <a:br>
              <a:rPr lang="en-US" sz="1800" b="1" kern="1200" dirty="0">
                <a:solidFill>
                  <a:schemeClr val="bg1"/>
                </a:solidFill>
                <a:latin typeface="+mj-lt"/>
                <a:ea typeface="+mj-ea"/>
                <a:cs typeface="+mj-cs"/>
              </a:rPr>
            </a:br>
            <a:endParaRPr lang="en-US" sz="1800" b="1" kern="1200" dirty="0">
              <a:solidFill>
                <a:schemeClr val="bg1"/>
              </a:solidFill>
              <a:latin typeface="+mj-lt"/>
              <a:ea typeface="+mj-ea"/>
              <a:cs typeface="+mj-cs"/>
            </a:endParaRPr>
          </a:p>
        </p:txBody>
      </p:sp>
      <p:grpSp>
        <p:nvGrpSpPr>
          <p:cNvPr id="34" name="Group 33">
            <a:extLst>
              <a:ext uri="{FF2B5EF4-FFF2-40B4-BE49-F238E27FC236}">
                <a16:creationId xmlns:a16="http://schemas.microsoft.com/office/drawing/2014/main" id="{0DBA5192-D1D6-4385-9B20-7991E99218E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35" name="Group 34">
              <a:extLst>
                <a:ext uri="{FF2B5EF4-FFF2-40B4-BE49-F238E27FC236}">
                  <a16:creationId xmlns:a16="http://schemas.microsoft.com/office/drawing/2014/main" id="{49CFA8C3-E4AC-4EF8-8986-83C92DBF583F}"/>
                </a:ext>
                <a:ext uri="{C183D7F6-B498-43B3-948B-1728B52AA6E4}">
                  <adec:decorative xmlns=""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43" name="Freeform: Shape 42">
                <a:extLst>
                  <a:ext uri="{FF2B5EF4-FFF2-40B4-BE49-F238E27FC236}">
                    <a16:creationId xmlns:a16="http://schemas.microsoft.com/office/drawing/2014/main" id="{C939349E-97F2-4F20-99B2-B5BABDD5E51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6DF4F205-369D-432D-BE06-61DCFE9AB0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36" name="Group 35">
              <a:extLst>
                <a:ext uri="{FF2B5EF4-FFF2-40B4-BE49-F238E27FC236}">
                  <a16:creationId xmlns:a16="http://schemas.microsoft.com/office/drawing/2014/main" id="{1658D615-89F8-4EE3-A5C2-8B57E48744C2}"/>
                </a:ext>
                <a:ext uri="{C183D7F6-B498-43B3-948B-1728B52AA6E4}">
                  <adec:decorative xmlns=""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37" name="Group 36">
                <a:extLst>
                  <a:ext uri="{FF2B5EF4-FFF2-40B4-BE49-F238E27FC236}">
                    <a16:creationId xmlns:a16="http://schemas.microsoft.com/office/drawing/2014/main" id="{4529F45F-9E0D-4469-B6FE-BFA23DC316E7}"/>
                  </a:ext>
                  <a:ext uri="{C183D7F6-B498-43B3-948B-1728B52AA6E4}">
                    <adec:decorative xmlns=""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41" name="Freeform: Shape 40">
                  <a:extLst>
                    <a:ext uri="{FF2B5EF4-FFF2-40B4-BE49-F238E27FC236}">
                      <a16:creationId xmlns:a16="http://schemas.microsoft.com/office/drawing/2014/main" id="{4D258C8B-77B4-43BA-8B2F-AB7C96C399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867E9E24-BE8C-47FF-BCF1-3E4BDF64DED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8" name="Group 37">
                <a:extLst>
                  <a:ext uri="{FF2B5EF4-FFF2-40B4-BE49-F238E27FC236}">
                    <a16:creationId xmlns:a16="http://schemas.microsoft.com/office/drawing/2014/main" id="{BDD9DC28-AE74-45F4-8F16-49C6A59604F8}"/>
                  </a:ext>
                  <a:ext uri="{C183D7F6-B498-43B3-948B-1728B52AA6E4}">
                    <adec:decorative xmlns=""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39" name="Freeform: Shape 38">
                  <a:extLst>
                    <a:ext uri="{FF2B5EF4-FFF2-40B4-BE49-F238E27FC236}">
                      <a16:creationId xmlns:a16="http://schemas.microsoft.com/office/drawing/2014/main" id="{6DDBBC55-F5AB-4776-B58D-648EECAB540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30F7ABFF-600B-4509-83F7-177A4FE3DB6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grpSp>
      <p:pic>
        <p:nvPicPr>
          <p:cNvPr id="29" name="Graphic 28" descr="Kiosk">
            <a:extLst>
              <a:ext uri="{FF2B5EF4-FFF2-40B4-BE49-F238E27FC236}">
                <a16:creationId xmlns:a16="http://schemas.microsoft.com/office/drawing/2014/main" id="{4DEB5A87-12BC-5771-EEFA-FE6D9745CA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35024" y="2387175"/>
            <a:ext cx="2663825" cy="2663825"/>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0"/>
            <a:ext cx="5163671" cy="685800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3"/>
            <a:ext cx="5163671" cy="6858000"/>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29" y="-6"/>
            <a:ext cx="5163671" cy="6858000"/>
          </a:xfrm>
          <a:prstGeom prst="rect">
            <a:avLst/>
          </a:prstGeom>
        </p:spPr>
      </p:pic>
    </p:spTree>
    <p:extLst>
      <p:ext uri="{BB962C8B-B14F-4D97-AF65-F5344CB8AC3E}">
        <p14:creationId xmlns:p14="http://schemas.microsoft.com/office/powerpoint/2010/main" val="2414284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1" name="Rectangle 1080">
            <a:extLst>
              <a:ext uri="{FF2B5EF4-FFF2-40B4-BE49-F238E27FC236}">
                <a16:creationId xmlns:a16="http://schemas.microsoft.com/office/drawing/2014/main" id="{22A397E7-BF60-45B2-84C7-B074B76C37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3" name="Rectangle 1082">
            <a:extLst>
              <a:ext uri="{FF2B5EF4-FFF2-40B4-BE49-F238E27FC236}">
                <a16:creationId xmlns:a16="http://schemas.microsoft.com/office/drawing/2014/main" id="{890DEF05-784E-4B61-89E4-04C4ECF4E5A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19F9C-E846-49C6-934F-A79E8CBBB236}"/>
              </a:ext>
            </a:extLst>
          </p:cNvPr>
          <p:cNvSpPr>
            <a:spLocks noGrp="1"/>
          </p:cNvSpPr>
          <p:nvPr>
            <p:ph type="title"/>
          </p:nvPr>
        </p:nvSpPr>
        <p:spPr>
          <a:xfrm>
            <a:off x="128585" y="2008682"/>
            <a:ext cx="6105527" cy="5320586"/>
          </a:xfrm>
        </p:spPr>
        <p:txBody>
          <a:bodyPr vert="horz" lIns="91440" tIns="45720" rIns="91440" bIns="45720" rtlCol="0" anchor="b">
            <a:normAutofit/>
          </a:bodyPr>
          <a:lstStyle/>
          <a:p>
            <a:pPr fontAlgn="base"/>
            <a:r>
              <a:rPr lang="en-US" sz="1300" b="1" dirty="0">
                <a:solidFill>
                  <a:schemeClr val="bg1"/>
                </a:solidFill>
              </a:rPr>
              <a:t/>
            </a:r>
            <a:br>
              <a:rPr lang="en-US" sz="1300" b="1" dirty="0">
                <a:solidFill>
                  <a:schemeClr val="bg1"/>
                </a:solidFill>
              </a:rPr>
            </a:br>
            <a:r>
              <a:rPr lang="en-US" sz="1300" b="1" dirty="0">
                <a:solidFill>
                  <a:schemeClr val="bg1"/>
                </a:solidFill>
              </a:rPr>
              <a:t/>
            </a:r>
            <a:br>
              <a:rPr lang="en-US" sz="1300" b="1" dirty="0">
                <a:solidFill>
                  <a:schemeClr val="bg1"/>
                </a:solidFill>
              </a:rPr>
            </a:br>
            <a:r>
              <a:rPr lang="en-US" sz="1300" b="1" dirty="0">
                <a:solidFill>
                  <a:schemeClr val="bg1"/>
                </a:solidFill>
              </a:rPr>
              <a:t/>
            </a:r>
            <a:br>
              <a:rPr lang="en-US" sz="1300" b="1" dirty="0">
                <a:solidFill>
                  <a:schemeClr val="bg1"/>
                </a:solidFill>
              </a:rPr>
            </a:br>
            <a:r>
              <a:rPr lang="en-US" sz="1800" b="1" dirty="0">
                <a:solidFill>
                  <a:schemeClr val="bg1"/>
                </a:solidFill>
              </a:rPr>
              <a:t>HAKKIMIZDA</a:t>
            </a:r>
            <a:br>
              <a:rPr lang="en-US" sz="1800" b="1" dirty="0">
                <a:solidFill>
                  <a:schemeClr val="bg1"/>
                </a:solidFill>
              </a:rPr>
            </a:br>
            <a:r>
              <a:rPr lang="en-US" sz="1800" b="1" dirty="0">
                <a:solidFill>
                  <a:schemeClr val="bg1"/>
                </a:solidFill>
              </a:rPr>
              <a:t/>
            </a:r>
            <a:br>
              <a:rPr lang="en-US" sz="1800" b="1" dirty="0">
                <a:solidFill>
                  <a:schemeClr val="bg1"/>
                </a:solidFill>
              </a:rPr>
            </a:br>
            <a:r>
              <a:rPr lang="en-US" sz="1800" b="1" dirty="0">
                <a:solidFill>
                  <a:schemeClr val="bg1"/>
                </a:solidFill>
                <a:effectLst/>
              </a:rPr>
              <a:t/>
            </a:r>
            <a:br>
              <a:rPr lang="en-US" sz="1800" b="1" dirty="0">
                <a:solidFill>
                  <a:schemeClr val="bg1"/>
                </a:solidFill>
                <a:effectLst/>
              </a:rPr>
            </a:br>
            <a:r>
              <a:rPr lang="en-US" sz="1800" dirty="0">
                <a:solidFill>
                  <a:schemeClr val="bg1"/>
                </a:solidFill>
              </a:rPr>
              <a:t/>
            </a:r>
            <a:br>
              <a:rPr lang="en-US" sz="1800" dirty="0">
                <a:solidFill>
                  <a:schemeClr val="bg1"/>
                </a:solidFill>
              </a:rPr>
            </a:br>
            <a:r>
              <a:rPr lang="tr-TR" sz="1800" dirty="0" smtClean="0">
                <a:solidFill>
                  <a:schemeClr val="bg1"/>
                </a:solidFill>
              </a:rPr>
              <a:t>Ramada Kazdağları Balıkesir İli Edremit </a:t>
            </a:r>
            <a:r>
              <a:rPr lang="en-US" sz="1800" dirty="0" err="1" smtClean="0">
                <a:solidFill>
                  <a:schemeClr val="bg1"/>
                </a:solidFill>
              </a:rPr>
              <a:t>ilçesi</a:t>
            </a:r>
            <a:r>
              <a:rPr lang="tr-TR" sz="1800" dirty="0" smtClean="0">
                <a:solidFill>
                  <a:schemeClr val="bg1"/>
                </a:solidFill>
              </a:rPr>
              <a:t>’nde Güre Mahallesi’nde Kazdağları’na yakın bir mevkide bulunmaktadır</a:t>
            </a:r>
            <a:r>
              <a:rPr lang="en-US" sz="1800" dirty="0" smtClean="0">
                <a:solidFill>
                  <a:schemeClr val="bg1"/>
                </a:solidFill>
              </a:rPr>
              <a:t>.</a:t>
            </a:r>
            <a:r>
              <a:rPr lang="en-US" sz="1800" dirty="0">
                <a:solidFill>
                  <a:schemeClr val="bg1"/>
                </a:solidFill>
              </a:rPr>
              <a:t/>
            </a:r>
            <a:br>
              <a:rPr lang="en-US" sz="1800" dirty="0">
                <a:solidFill>
                  <a:schemeClr val="bg1"/>
                </a:solidFill>
              </a:rPr>
            </a:br>
            <a:r>
              <a:rPr lang="en-US" sz="1800" dirty="0">
                <a:solidFill>
                  <a:schemeClr val="bg1"/>
                </a:solidFill>
              </a:rPr>
              <a:t/>
            </a:r>
            <a:br>
              <a:rPr lang="en-US" sz="1800" dirty="0">
                <a:solidFill>
                  <a:schemeClr val="bg1"/>
                </a:solidFill>
              </a:rPr>
            </a:br>
            <a:r>
              <a:rPr lang="en-US" sz="1800" dirty="0">
                <a:solidFill>
                  <a:schemeClr val="bg1"/>
                </a:solidFill>
              </a:rPr>
              <a:t/>
            </a:r>
            <a:br>
              <a:rPr lang="en-US" sz="1800" dirty="0">
                <a:solidFill>
                  <a:schemeClr val="bg1"/>
                </a:solidFill>
              </a:rPr>
            </a:br>
            <a:r>
              <a:rPr lang="en-US" sz="1800" dirty="0">
                <a:solidFill>
                  <a:schemeClr val="bg1"/>
                </a:solidFill>
              </a:rPr>
              <a:t/>
            </a:r>
            <a:br>
              <a:rPr lang="en-US" sz="1800" dirty="0">
                <a:solidFill>
                  <a:schemeClr val="bg1"/>
                </a:solidFill>
              </a:rPr>
            </a:br>
            <a:r>
              <a:rPr lang="tr-TR" sz="1800" dirty="0" smtClean="0">
                <a:solidFill>
                  <a:schemeClr val="bg1"/>
                </a:solidFill>
              </a:rPr>
              <a:t>Ramada Kazdağları 121 adet oda ve 244 yatak  </a:t>
            </a:r>
            <a:r>
              <a:rPr lang="en-US" sz="1800" dirty="0" err="1" smtClean="0">
                <a:solidFill>
                  <a:schemeClr val="bg1"/>
                </a:solidFill>
              </a:rPr>
              <a:t>kapasitesiyle</a:t>
            </a:r>
            <a:r>
              <a:rPr lang="en-US" sz="1800" dirty="0" smtClean="0">
                <a:solidFill>
                  <a:schemeClr val="bg1"/>
                </a:solidFill>
              </a:rPr>
              <a:t> </a:t>
            </a:r>
            <a:r>
              <a:rPr lang="en-US" sz="1800" dirty="0" err="1">
                <a:solidFill>
                  <a:schemeClr val="bg1"/>
                </a:solidFill>
              </a:rPr>
              <a:t>hizmet</a:t>
            </a:r>
            <a:r>
              <a:rPr lang="en-US" sz="1800" dirty="0">
                <a:solidFill>
                  <a:schemeClr val="bg1"/>
                </a:solidFill>
              </a:rPr>
              <a:t> </a:t>
            </a:r>
            <a:r>
              <a:rPr lang="en-US" sz="1800" dirty="0" err="1">
                <a:solidFill>
                  <a:schemeClr val="bg1"/>
                </a:solidFill>
              </a:rPr>
              <a:t>vermektedir</a:t>
            </a:r>
            <a:r>
              <a:rPr lang="en-US" sz="1800" dirty="0">
                <a:solidFill>
                  <a:schemeClr val="bg1"/>
                </a:solidFill>
              </a:rPr>
              <a:t>. </a:t>
            </a:r>
            <a:r>
              <a:rPr lang="en-US" sz="1800" b="0" i="0" dirty="0">
                <a:solidFill>
                  <a:schemeClr val="bg1"/>
                </a:solidFill>
                <a:effectLst/>
              </a:rPr>
              <a:t/>
            </a:r>
            <a:br>
              <a:rPr lang="en-US" sz="1800" b="0" i="0" dirty="0">
                <a:solidFill>
                  <a:schemeClr val="bg1"/>
                </a:solidFill>
                <a:effectLst/>
              </a:rPr>
            </a:br>
            <a:r>
              <a:rPr lang="en-US" sz="1300" b="0" i="0" dirty="0">
                <a:solidFill>
                  <a:schemeClr val="bg1"/>
                </a:solidFill>
                <a:effectLst/>
              </a:rPr>
              <a:t/>
            </a:r>
            <a:br>
              <a:rPr lang="en-US" sz="1300" b="0" i="0" dirty="0">
                <a:solidFill>
                  <a:schemeClr val="bg1"/>
                </a:solidFill>
                <a:effectLst/>
              </a:rPr>
            </a:br>
            <a:r>
              <a:rPr lang="en-US" sz="1300" b="0" i="0" dirty="0">
                <a:solidFill>
                  <a:schemeClr val="bg1"/>
                </a:solidFill>
                <a:effectLst/>
              </a:rPr>
              <a:t/>
            </a:r>
            <a:br>
              <a:rPr lang="en-US" sz="1300" b="0" i="0" dirty="0">
                <a:solidFill>
                  <a:schemeClr val="bg1"/>
                </a:solidFill>
                <a:effectLst/>
              </a:rPr>
            </a:br>
            <a:r>
              <a:rPr lang="en-US" sz="1300" b="0" i="0" dirty="0">
                <a:solidFill>
                  <a:schemeClr val="bg1"/>
                </a:solidFill>
                <a:effectLst/>
              </a:rPr>
              <a:t/>
            </a:r>
            <a:br>
              <a:rPr lang="en-US" sz="1300" b="0" i="0" dirty="0">
                <a:solidFill>
                  <a:schemeClr val="bg1"/>
                </a:solidFill>
                <a:effectLst/>
              </a:rPr>
            </a:br>
            <a:r>
              <a:rPr lang="en-US" sz="1300" b="0" i="0" dirty="0">
                <a:solidFill>
                  <a:schemeClr val="bg1"/>
                </a:solidFill>
                <a:effectLst/>
              </a:rPr>
              <a:t/>
            </a:r>
            <a:br>
              <a:rPr lang="en-US" sz="1300" b="0" i="0" dirty="0">
                <a:solidFill>
                  <a:schemeClr val="bg1"/>
                </a:solidFill>
                <a:effectLst/>
              </a:rPr>
            </a:br>
            <a:r>
              <a:rPr lang="en-US" sz="1300" b="0" i="0" dirty="0">
                <a:solidFill>
                  <a:schemeClr val="bg1"/>
                </a:solidFill>
                <a:effectLst/>
              </a:rPr>
              <a:t/>
            </a:r>
            <a:br>
              <a:rPr lang="en-US" sz="1300" b="0" i="0" dirty="0">
                <a:solidFill>
                  <a:schemeClr val="bg1"/>
                </a:solidFill>
                <a:effectLst/>
              </a:rPr>
            </a:br>
            <a:endParaRPr lang="en-US" sz="1300" b="1" dirty="0">
              <a:solidFill>
                <a:schemeClr val="bg1"/>
              </a:solidFill>
            </a:endParaRPr>
          </a:p>
        </p:txBody>
      </p:sp>
      <p:cxnSp>
        <p:nvCxnSpPr>
          <p:cNvPr id="1085" name="Straight Connector 1084">
            <a:extLst>
              <a:ext uri="{FF2B5EF4-FFF2-40B4-BE49-F238E27FC236}">
                <a16:creationId xmlns:a16="http://schemas.microsoft.com/office/drawing/2014/main" id="{C41BAEC7-F7B0-4224-8B18-8F74B7D87F0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6" name="Picture 2" descr="Fotoğra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9724" y="0"/>
            <a:ext cx="6122266" cy="36814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toğra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5" y="3681408"/>
            <a:ext cx="6079256" cy="31850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9714" y="3681407"/>
            <a:ext cx="6105537" cy="318502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9714" y="0"/>
            <a:ext cx="6122286" cy="3672974"/>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2965" y="0"/>
            <a:ext cx="6122276" cy="3672974"/>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85" y="3672974"/>
            <a:ext cx="6062507" cy="319346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36216" y="0"/>
            <a:ext cx="6122276" cy="3664541"/>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5985" y="3664540"/>
            <a:ext cx="6096015" cy="3193459"/>
          </a:xfrm>
          <a:prstGeom prst="rect">
            <a:avLst/>
          </a:prstGeom>
        </p:spPr>
      </p:pic>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69704" y="-8433"/>
            <a:ext cx="6139045" cy="3664540"/>
          </a:xfrm>
          <a:prstGeom prst="rect">
            <a:avLst/>
          </a:prstGeom>
        </p:spPr>
      </p:pic>
      <p:pic>
        <p:nvPicPr>
          <p:cNvPr id="10" name="Picture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95975" y="3656106"/>
            <a:ext cx="6105527" cy="3210327"/>
          </a:xfrm>
          <a:prstGeom prst="rect">
            <a:avLst/>
          </a:prstGeom>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09965" y="-8433"/>
            <a:ext cx="6165276" cy="3681405"/>
          </a:xfrm>
          <a:prstGeom prst="rect">
            <a:avLst/>
          </a:prstGeom>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036206" y="3656104"/>
            <a:ext cx="6182035" cy="3201896"/>
          </a:xfrm>
          <a:prstGeom prst="rect">
            <a:avLst/>
          </a:prstGeom>
        </p:spPr>
      </p:pic>
      <p:pic>
        <p:nvPicPr>
          <p:cNvPr id="13" name="Picture 1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09965" y="-8433"/>
            <a:ext cx="6229578" cy="3681405"/>
          </a:xfrm>
          <a:prstGeom prst="rect">
            <a:avLst/>
          </a:prstGeom>
        </p:spPr>
      </p:pic>
      <p:pic>
        <p:nvPicPr>
          <p:cNvPr id="14" name="Picture 1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069704" y="3689840"/>
            <a:ext cx="6147195" cy="3176591"/>
          </a:xfrm>
          <a:prstGeom prst="rect">
            <a:avLst/>
          </a:prstGeom>
        </p:spPr>
      </p:pic>
      <p:pic>
        <p:nvPicPr>
          <p:cNvPr id="20" name="Picture 1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00462" y="-8433"/>
            <a:ext cx="6191517" cy="3664536"/>
          </a:xfrm>
          <a:prstGeom prst="rect">
            <a:avLst/>
          </a:prstGeom>
        </p:spPr>
      </p:pic>
      <p:pic>
        <p:nvPicPr>
          <p:cNvPr id="15" name="Picture 1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19446" y="3656103"/>
            <a:ext cx="6155785" cy="3210330"/>
          </a:xfrm>
          <a:prstGeom prst="rect">
            <a:avLst/>
          </a:prstGeom>
        </p:spPr>
      </p:pic>
    </p:spTree>
    <p:extLst>
      <p:ext uri="{BB962C8B-B14F-4D97-AF65-F5344CB8AC3E}">
        <p14:creationId xmlns:p14="http://schemas.microsoft.com/office/powerpoint/2010/main" val="1085555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526E0BFB-CDF1-4990-8C11-AC849311E0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0" name="Rectangle 3089">
            <a:extLst>
              <a:ext uri="{FF2B5EF4-FFF2-40B4-BE49-F238E27FC236}">
                <a16:creationId xmlns:a16="http://schemas.microsoft.com/office/drawing/2014/main" id="{6069A1F8-9BEB-4786-9694-FC48B2D75D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gs>
              <a:gs pos="30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A19F9C-E846-49C6-934F-A79E8CBBB236}"/>
              </a:ext>
            </a:extLst>
          </p:cNvPr>
          <p:cNvSpPr>
            <a:spLocks noGrp="1"/>
          </p:cNvSpPr>
          <p:nvPr>
            <p:ph type="title"/>
          </p:nvPr>
        </p:nvSpPr>
        <p:spPr>
          <a:xfrm>
            <a:off x="7602583" y="104504"/>
            <a:ext cx="4381599" cy="6127814"/>
          </a:xfrm>
        </p:spPr>
        <p:txBody>
          <a:bodyPr vert="horz" lIns="91440" tIns="45720" rIns="91440" bIns="45720" rtlCol="0" anchor="b">
            <a:normAutofit fontScale="90000"/>
          </a:bodyPr>
          <a:lstStyle/>
          <a:p>
            <a:r>
              <a:rPr lang="tr-TR" sz="1600" b="1" dirty="0" smtClean="0">
                <a:solidFill>
                  <a:schemeClr val="bg1"/>
                </a:solidFill>
              </a:rPr>
              <a:t>EDREMİT </a:t>
            </a:r>
            <a:r>
              <a:rPr lang="en-US" sz="1600" b="1" dirty="0" smtClean="0">
                <a:solidFill>
                  <a:schemeClr val="bg1"/>
                </a:solidFill>
              </a:rPr>
              <a:t>HAKKINDA </a:t>
            </a:r>
            <a:r>
              <a:rPr lang="tr-TR" sz="1600" b="1" dirty="0" smtClean="0">
                <a:solidFill>
                  <a:schemeClr val="bg1"/>
                </a:solidFill>
              </a:rPr>
              <a:t> </a:t>
            </a:r>
            <a:r>
              <a:rPr lang="tr-TR" sz="1600" b="1" dirty="0">
                <a:solidFill>
                  <a:schemeClr val="bg1"/>
                </a:solidFill>
              </a:rPr>
              <a:t>Edremit, Antik Çağ'daki adı ile Adramytteion, MÖ 1443 yılında Pidasus adı ile Burhaniye İskelesi civarındaki Karataş mevkiinde kurulmuş bir şehirdir. Truva-Bergama yolu üzerinde bulunmasından dolayı birçok baskınlara uğramış bir ara, harap bir halde Lidya Kralı Krezüs'ün eline geçmiştir. Kralın kardeşi bu şehri yeniden yaptırmış hatta süslemiş ve kendi adı olan Adramys ismini vermiştir. 1231 yılında, Türk akıncıları Edremit'e saldırmış ve çetin savaşlardan sonra, Türk Komutanı Yusuf Sinan'a şehrin anahtarı teslim edilmiştir. 1336 yılında Karesi topraklarının Osmanlı'ya geçmesiyle, Edremit de Orhan Gazi tarafından Osmanlı Devleti hudutları içine alınmıştır.</a:t>
            </a:r>
            <a:br>
              <a:rPr lang="tr-TR" sz="1600" b="1" dirty="0">
                <a:solidFill>
                  <a:schemeClr val="bg1"/>
                </a:solidFill>
              </a:rPr>
            </a:br>
            <a:r>
              <a:rPr lang="tr-TR" sz="1600" b="1" dirty="0">
                <a:solidFill>
                  <a:schemeClr val="bg1"/>
                </a:solidFill>
              </a:rPr>
              <a:t/>
            </a:r>
            <a:br>
              <a:rPr lang="tr-TR" sz="1600" b="1" dirty="0">
                <a:solidFill>
                  <a:schemeClr val="bg1"/>
                </a:solidFill>
              </a:rPr>
            </a:br>
            <a:r>
              <a:rPr lang="tr-TR" sz="1600" b="1" dirty="0">
                <a:solidFill>
                  <a:schemeClr val="bg1"/>
                </a:solidFill>
              </a:rPr>
              <a:t>Kurtuluş Savaşı yıllarında; Edremit'te Kaymakam olan Hamdi Bey, işgal kuvvetlerinin arzusu üzerine görevinden azil edilir. Hamdi Bey Burhaniye'de bulunan eniştesinin yanına yerleşir. 15 Eylül 1919'da Burhaniye'de kurduğu Kuvâ-yi Milliye teşkilatı ile Akbaş Baskınını düzenleyerek, ele geçirdiği çok sayıda silah ve mühimmatı Anadolu'ya aktarmıştır. 17 Şubat 1920 tarihinde Yunan işbirlikçisi çeteciler (Ahmet Anzavur ve adamları) tarafından şehit edilmiştir. 797 gün işgal altında kalan Edremitliler birçok tehlikeler geçirmiştir. 9 Eylül 1922 günü, düşmanı kovalayan Türk süvarilerine kavuşmuş ve onları bağrına basmıştır. Bu gün her yıl parlak törenlerle Kurtuluş Bayramı olarak kutlanmaktadır</a:t>
            </a:r>
            <a:r>
              <a:rPr lang="en-US" sz="1200" b="0" i="0" dirty="0" smtClean="0">
                <a:solidFill>
                  <a:schemeClr val="bg1"/>
                </a:solidFill>
                <a:effectLst/>
              </a:rPr>
              <a:t/>
            </a:r>
            <a:br>
              <a:rPr lang="en-US" sz="1200" b="0" i="0" dirty="0" smtClean="0">
                <a:solidFill>
                  <a:schemeClr val="bg1"/>
                </a:solidFill>
                <a:effectLst/>
              </a:rPr>
            </a:br>
            <a:endParaRPr lang="en-US" sz="1200" b="1" dirty="0">
              <a:solidFill>
                <a:schemeClr val="bg1"/>
              </a:solidFill>
            </a:endParaRPr>
          </a:p>
        </p:txBody>
      </p:sp>
      <p:sp>
        <p:nvSpPr>
          <p:cNvPr id="3092" name="Rectangle 3091">
            <a:extLst>
              <a:ext uri="{FF2B5EF4-FFF2-40B4-BE49-F238E27FC236}">
                <a16:creationId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94" name="Rectangle 3093">
            <a:extLst>
              <a:ext uri="{FF2B5EF4-FFF2-40B4-BE49-F238E27FC236}">
                <a16:creationId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descr="http://www.nilufer.gov.tr/kurumlar/nilufer.gov.tr/N%C4%B0L%C3%9CFER%20FOTO/%C4%B0L%C3%87EM%C4%B0Z/2.JPG?mode=resize&amp;width=120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15309"/>
            <a:ext cx="7602583" cy="53287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109174" y="-594"/>
            <a:ext cx="7753004" cy="6858594"/>
          </a:xfrm>
          <a:prstGeom prst="rect">
            <a:avLst/>
          </a:prstGeom>
        </p:spPr>
      </p:pic>
      <p:pic>
        <p:nvPicPr>
          <p:cNvPr id="9" name="Picture 8"/>
          <p:cNvPicPr>
            <a:picLocks noChangeAspect="1"/>
          </p:cNvPicPr>
          <p:nvPr/>
        </p:nvPicPr>
        <p:blipFill>
          <a:blip r:embed="rId4"/>
          <a:stretch>
            <a:fillRect/>
          </a:stretch>
        </p:blipFill>
        <p:spPr>
          <a:xfrm>
            <a:off x="41247" y="-204951"/>
            <a:ext cx="7602583" cy="68580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74" y="-189188"/>
            <a:ext cx="7753004" cy="7047187"/>
          </a:xfrm>
          <a:prstGeom prst="rect">
            <a:avLst/>
          </a:prstGeom>
        </p:spPr>
      </p:pic>
    </p:spTree>
    <p:extLst>
      <p:ext uri="{BB962C8B-B14F-4D97-AF65-F5344CB8AC3E}">
        <p14:creationId xmlns:p14="http://schemas.microsoft.com/office/powerpoint/2010/main" val="1741616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3">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nsanlar alanında oturmuş ve güneşden keyif alan kişiler">
            <a:extLst>
              <a:ext uri="{FF2B5EF4-FFF2-40B4-BE49-F238E27FC236}">
                <a16:creationId xmlns:a16="http://schemas.microsoft.com/office/drawing/2014/main" id="{0F6C8B59-CE57-8158-F716-BDAA78B17D87}"/>
              </a:ext>
            </a:extLst>
          </p:cNvPr>
          <p:cNvPicPr>
            <a:picLocks noChangeAspect="1"/>
          </p:cNvPicPr>
          <p:nvPr/>
        </p:nvPicPr>
        <p:blipFill rotWithShape="1">
          <a:blip r:embed="rId2">
            <a:alphaModFix amt="35000"/>
          </a:blip>
          <a:srcRect t="15730"/>
          <a:stretch/>
        </p:blipFill>
        <p:spPr>
          <a:xfrm>
            <a:off x="52941" y="36175"/>
            <a:ext cx="12191980" cy="6857999"/>
          </a:xfrm>
          <a:prstGeom prst="rect">
            <a:avLst/>
          </a:prstGeom>
        </p:spPr>
      </p:pic>
      <p:sp>
        <p:nvSpPr>
          <p:cNvPr id="2" name="Title 1">
            <a:extLst>
              <a:ext uri="{FF2B5EF4-FFF2-40B4-BE49-F238E27FC236}">
                <a16:creationId xmlns:a16="http://schemas.microsoft.com/office/drawing/2014/main" id="{977853E5-8BB4-4F6C-965A-190B2E5D266F}"/>
              </a:ext>
            </a:extLst>
          </p:cNvPr>
          <p:cNvSpPr>
            <a:spLocks noGrp="1"/>
          </p:cNvSpPr>
          <p:nvPr>
            <p:ph type="title"/>
          </p:nvPr>
        </p:nvSpPr>
        <p:spPr>
          <a:xfrm>
            <a:off x="838199" y="1065862"/>
            <a:ext cx="6052955" cy="4726276"/>
          </a:xfrm>
        </p:spPr>
        <p:txBody>
          <a:bodyPr>
            <a:normAutofit/>
          </a:bodyPr>
          <a:lstStyle/>
          <a:p>
            <a:pPr algn="r"/>
            <a:r>
              <a:rPr lang="en-US" sz="6200" b="1">
                <a:ln w="22225">
                  <a:solidFill>
                    <a:srgbClr val="FFFFFF"/>
                  </a:solidFill>
                </a:ln>
                <a:noFill/>
              </a:rPr>
              <a:t>POLİTİKALARIMIZ</a:t>
            </a:r>
            <a:br>
              <a:rPr lang="en-US" sz="6200" b="1">
                <a:ln w="22225">
                  <a:solidFill>
                    <a:srgbClr val="FFFFFF"/>
                  </a:solidFill>
                </a:ln>
                <a:noFill/>
              </a:rPr>
            </a:br>
            <a:endParaRPr lang="en-US" sz="6200" b="1">
              <a:ln w="22225">
                <a:solidFill>
                  <a:srgbClr val="FFFFFF"/>
                </a:solidFill>
              </a:ln>
              <a:noFill/>
            </a:endParaRPr>
          </a:p>
        </p:txBody>
      </p:sp>
      <p:cxnSp>
        <p:nvCxnSpPr>
          <p:cNvPr id="19" name="Straight Connector 15">
            <a:extLst>
              <a:ext uri="{FF2B5EF4-FFF2-40B4-BE49-F238E27FC236}">
                <a16:creationId xmlns:a16="http://schemas.microsoft.com/office/drawing/2014/main" id="{96A8629B-8289-498B-939B-1CA0C106182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E1ED85C4-C860-403B-95B1-59483F51C921}"/>
              </a:ext>
            </a:extLst>
          </p:cNvPr>
          <p:cNvSpPr>
            <a:spLocks noGrp="1"/>
          </p:cNvSpPr>
          <p:nvPr>
            <p:ph idx="1"/>
          </p:nvPr>
        </p:nvSpPr>
        <p:spPr>
          <a:xfrm>
            <a:off x="7265841" y="0"/>
            <a:ext cx="4873218" cy="6691086"/>
          </a:xfrm>
        </p:spPr>
        <p:txBody>
          <a:bodyPr anchor="ctr">
            <a:normAutofit/>
          </a:bodyPr>
          <a:lstStyle/>
          <a:p>
            <a:pPr marL="0" indent="0">
              <a:buNone/>
            </a:pPr>
            <a:r>
              <a:rPr lang="en-US" sz="1600" b="1" u="sng" dirty="0">
                <a:solidFill>
                  <a:srgbClr val="FFFFFF"/>
                </a:solidFill>
                <a:latin typeface="+mj-lt"/>
              </a:rPr>
              <a:t>SÜRDÜRÜLEBİLİRLİK</a:t>
            </a:r>
            <a:endParaRPr lang="en-US" sz="1600" dirty="0">
              <a:solidFill>
                <a:srgbClr val="FFFFFF"/>
              </a:solidFill>
              <a:latin typeface="+mj-lt"/>
            </a:endParaRPr>
          </a:p>
          <a:p>
            <a:pPr marL="0" indent="0">
              <a:buNone/>
            </a:pPr>
            <a:r>
              <a:rPr lang="tr-TR" sz="1600" dirty="0" smtClean="0">
                <a:solidFill>
                  <a:srgbClr val="FFFFFF"/>
                </a:solidFill>
              </a:rPr>
              <a:t>Ramada Kazdağları </a:t>
            </a:r>
            <a:r>
              <a:rPr lang="en-US" sz="1600" dirty="0" err="1" smtClean="0">
                <a:solidFill>
                  <a:srgbClr val="FFFFFF"/>
                </a:solidFill>
                <a:latin typeface="+mj-lt"/>
              </a:rPr>
              <a:t>sürdürülebilir</a:t>
            </a:r>
            <a:r>
              <a:rPr lang="en-US" sz="1600" dirty="0" smtClean="0">
                <a:solidFill>
                  <a:srgbClr val="FFFFFF"/>
                </a:solidFill>
                <a:latin typeface="+mj-lt"/>
              </a:rPr>
              <a:t> </a:t>
            </a:r>
            <a:r>
              <a:rPr lang="en-US" sz="1600" dirty="0" err="1" smtClean="0">
                <a:solidFill>
                  <a:srgbClr val="FFFFFF"/>
                </a:solidFill>
                <a:latin typeface="+mj-lt"/>
              </a:rPr>
              <a:t>kalkınma</a:t>
            </a:r>
            <a:r>
              <a:rPr lang="en-US" sz="1600" dirty="0" smtClean="0">
                <a:solidFill>
                  <a:srgbClr val="FFFFFF"/>
                </a:solidFill>
                <a:latin typeface="+mj-lt"/>
              </a:rPr>
              <a:t> </a:t>
            </a:r>
            <a:r>
              <a:rPr lang="en-US" sz="1600" dirty="0" err="1">
                <a:solidFill>
                  <a:srgbClr val="FFFFFF"/>
                </a:solidFill>
                <a:latin typeface="+mj-lt"/>
              </a:rPr>
              <a:t>için</a:t>
            </a:r>
            <a:r>
              <a:rPr lang="en-US" sz="1600" dirty="0">
                <a:solidFill>
                  <a:srgbClr val="FFFFFF"/>
                </a:solidFill>
                <a:latin typeface="+mj-lt"/>
              </a:rPr>
              <a:t> </a:t>
            </a:r>
            <a:r>
              <a:rPr lang="en-US" sz="1600" dirty="0" err="1">
                <a:solidFill>
                  <a:srgbClr val="FFFFFF"/>
                </a:solidFill>
                <a:latin typeface="+mj-lt"/>
              </a:rPr>
              <a:t>başarılı</a:t>
            </a:r>
            <a:r>
              <a:rPr lang="en-US" sz="1600" dirty="0">
                <a:solidFill>
                  <a:srgbClr val="FFFFFF"/>
                </a:solidFill>
                <a:latin typeface="+mj-lt"/>
              </a:rPr>
              <a:t> </a:t>
            </a:r>
            <a:r>
              <a:rPr lang="en-US" sz="1600" dirty="0" err="1">
                <a:solidFill>
                  <a:srgbClr val="FFFFFF"/>
                </a:solidFill>
                <a:latin typeface="+mj-lt"/>
              </a:rPr>
              <a:t>bir</a:t>
            </a:r>
            <a:r>
              <a:rPr lang="en-US" sz="1600" dirty="0">
                <a:solidFill>
                  <a:srgbClr val="FFFFFF"/>
                </a:solidFill>
                <a:latin typeface="+mj-lt"/>
              </a:rPr>
              <a:t> </a:t>
            </a:r>
            <a:r>
              <a:rPr lang="en-US" sz="1600" dirty="0" err="1" smtClean="0">
                <a:solidFill>
                  <a:srgbClr val="FFFFFF"/>
                </a:solidFill>
                <a:latin typeface="+mj-lt"/>
              </a:rPr>
              <a:t>işletmenin</a:t>
            </a:r>
            <a:r>
              <a:rPr lang="en-US" sz="1600" dirty="0" smtClean="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kurumsal</a:t>
            </a:r>
            <a:r>
              <a:rPr lang="en-US" sz="1600" dirty="0">
                <a:solidFill>
                  <a:srgbClr val="FFFFFF"/>
                </a:solidFill>
                <a:latin typeface="+mj-lt"/>
              </a:rPr>
              <a:t> </a:t>
            </a:r>
            <a:r>
              <a:rPr lang="en-US" sz="1600" dirty="0" err="1">
                <a:solidFill>
                  <a:srgbClr val="FFFFFF"/>
                </a:solidFill>
                <a:latin typeface="+mj-lt"/>
              </a:rPr>
              <a:t>sorumluluğun</a:t>
            </a:r>
            <a:r>
              <a:rPr lang="en-US" sz="1600" dirty="0">
                <a:solidFill>
                  <a:srgbClr val="FFFFFF"/>
                </a:solidFill>
                <a:latin typeface="+mj-lt"/>
              </a:rPr>
              <a:t> </a:t>
            </a:r>
            <a:r>
              <a:rPr lang="en-US" sz="1600" dirty="0" err="1">
                <a:solidFill>
                  <a:srgbClr val="FFFFFF"/>
                </a:solidFill>
                <a:latin typeface="+mj-lt"/>
              </a:rPr>
              <a:t>yakından</a:t>
            </a:r>
            <a:r>
              <a:rPr lang="en-US" sz="1600" dirty="0">
                <a:solidFill>
                  <a:srgbClr val="FFFFFF"/>
                </a:solidFill>
                <a:latin typeface="+mj-lt"/>
              </a:rPr>
              <a:t> </a:t>
            </a:r>
            <a:r>
              <a:rPr lang="en-US" sz="1600" dirty="0" err="1">
                <a:solidFill>
                  <a:srgbClr val="FFFFFF"/>
                </a:solidFill>
                <a:latin typeface="+mj-lt"/>
              </a:rPr>
              <a:t>ilişkili</a:t>
            </a:r>
            <a:r>
              <a:rPr lang="en-US" sz="1600" dirty="0">
                <a:solidFill>
                  <a:srgbClr val="FFFFFF"/>
                </a:solidFill>
                <a:latin typeface="+mj-lt"/>
              </a:rPr>
              <a:t> </a:t>
            </a:r>
            <a:r>
              <a:rPr lang="en-US" sz="1600" dirty="0" err="1">
                <a:solidFill>
                  <a:srgbClr val="FFFFFF"/>
                </a:solidFill>
                <a:latin typeface="+mj-lt"/>
              </a:rPr>
              <a:t>olduğuna</a:t>
            </a:r>
            <a:r>
              <a:rPr lang="en-US" sz="1600" dirty="0">
                <a:solidFill>
                  <a:srgbClr val="FFFFFF"/>
                </a:solidFill>
                <a:latin typeface="+mj-lt"/>
              </a:rPr>
              <a:t> </a:t>
            </a:r>
            <a:r>
              <a:rPr lang="en-US" sz="1600" dirty="0" err="1">
                <a:solidFill>
                  <a:srgbClr val="FFFFFF"/>
                </a:solidFill>
                <a:latin typeface="+mj-lt"/>
              </a:rPr>
              <a:t>kesinlikle</a:t>
            </a:r>
            <a:r>
              <a:rPr lang="en-US" sz="1600" dirty="0">
                <a:solidFill>
                  <a:srgbClr val="FFFFFF"/>
                </a:solidFill>
                <a:latin typeface="+mj-lt"/>
              </a:rPr>
              <a:t> </a:t>
            </a:r>
            <a:r>
              <a:rPr lang="en-US" sz="1600" dirty="0" err="1">
                <a:solidFill>
                  <a:srgbClr val="FFFFFF"/>
                </a:solidFill>
                <a:latin typeface="+mj-lt"/>
              </a:rPr>
              <a:t>inanmaktadır</a:t>
            </a:r>
            <a:r>
              <a:rPr lang="en-US" sz="1600" dirty="0">
                <a:solidFill>
                  <a:srgbClr val="FFFFFF"/>
                </a:solidFill>
                <a:latin typeface="+mj-lt"/>
              </a:rPr>
              <a:t>. </a:t>
            </a:r>
            <a:r>
              <a:rPr lang="en-US" sz="1600" dirty="0" err="1">
                <a:solidFill>
                  <a:srgbClr val="FFFFFF"/>
                </a:solidFill>
                <a:latin typeface="+mj-lt"/>
              </a:rPr>
              <a:t>Müşterilerin</a:t>
            </a:r>
            <a:r>
              <a:rPr lang="en-US" sz="1600" dirty="0">
                <a:solidFill>
                  <a:srgbClr val="FFFFFF"/>
                </a:solidFill>
                <a:latin typeface="+mj-lt"/>
              </a:rPr>
              <a:t>, </a:t>
            </a:r>
            <a:r>
              <a:rPr lang="en-US" sz="1600" dirty="0" err="1">
                <a:solidFill>
                  <a:srgbClr val="FFFFFF"/>
                </a:solidFill>
                <a:latin typeface="+mj-lt"/>
              </a:rPr>
              <a:t>ekip</a:t>
            </a:r>
            <a:r>
              <a:rPr lang="en-US" sz="1600" dirty="0">
                <a:solidFill>
                  <a:srgbClr val="FFFFFF"/>
                </a:solidFill>
                <a:latin typeface="+mj-lt"/>
              </a:rPr>
              <a:t> </a:t>
            </a:r>
            <a:r>
              <a:rPr lang="en-US" sz="1600" dirty="0" err="1">
                <a:solidFill>
                  <a:srgbClr val="FFFFFF"/>
                </a:solidFill>
                <a:latin typeface="+mj-lt"/>
              </a:rPr>
              <a:t>üyelerinin</a:t>
            </a:r>
            <a:r>
              <a:rPr lang="en-US" sz="1600" dirty="0">
                <a:solidFill>
                  <a:srgbClr val="FFFFFF"/>
                </a:solidFill>
                <a:latin typeface="+mj-lt"/>
              </a:rPr>
              <a:t>, </a:t>
            </a:r>
            <a:r>
              <a:rPr lang="en-US" sz="1600" dirty="0" err="1">
                <a:solidFill>
                  <a:srgbClr val="FFFFFF"/>
                </a:solidFill>
                <a:latin typeface="+mj-lt"/>
              </a:rPr>
              <a:t>çevrenin</a:t>
            </a:r>
            <a:r>
              <a:rPr lang="en-US" sz="1600" dirty="0">
                <a:solidFill>
                  <a:srgbClr val="FFFFFF"/>
                </a:solidFill>
                <a:latin typeface="+mj-lt"/>
              </a:rPr>
              <a:t>, </a:t>
            </a:r>
            <a:r>
              <a:rPr lang="en-US" sz="1600" dirty="0" err="1">
                <a:solidFill>
                  <a:srgbClr val="FFFFFF"/>
                </a:solidFill>
                <a:latin typeface="+mj-lt"/>
              </a:rPr>
              <a:t>yerel</a:t>
            </a:r>
            <a:r>
              <a:rPr lang="en-US" sz="1600" dirty="0">
                <a:solidFill>
                  <a:srgbClr val="FFFFFF"/>
                </a:solidFill>
                <a:latin typeface="+mj-lt"/>
              </a:rPr>
              <a:t> </a:t>
            </a:r>
            <a:r>
              <a:rPr lang="en-US" sz="1600" dirty="0" err="1">
                <a:solidFill>
                  <a:srgbClr val="FFFFFF"/>
                </a:solidFill>
                <a:latin typeface="+mj-lt"/>
              </a:rPr>
              <a:t>toplulukların</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paydaşlarımızın</a:t>
            </a:r>
            <a:r>
              <a:rPr lang="en-US" sz="1600" dirty="0">
                <a:solidFill>
                  <a:srgbClr val="FFFFFF"/>
                </a:solidFill>
                <a:latin typeface="+mj-lt"/>
              </a:rPr>
              <a:t> </a:t>
            </a:r>
            <a:r>
              <a:rPr lang="en-US" sz="1600" dirty="0" err="1">
                <a:solidFill>
                  <a:srgbClr val="FFFFFF"/>
                </a:solidFill>
                <a:latin typeface="+mj-lt"/>
              </a:rPr>
              <a:t>faaliyetlerimizi</a:t>
            </a:r>
            <a:r>
              <a:rPr lang="en-US" sz="1600" dirty="0">
                <a:solidFill>
                  <a:srgbClr val="FFFFFF"/>
                </a:solidFill>
                <a:latin typeface="+mj-lt"/>
              </a:rPr>
              <a:t> </a:t>
            </a:r>
            <a:r>
              <a:rPr lang="en-US" sz="1600" dirty="0" err="1">
                <a:solidFill>
                  <a:srgbClr val="FFFFFF"/>
                </a:solidFill>
                <a:latin typeface="+mj-lt"/>
              </a:rPr>
              <a:t>anlamasını</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bundan</a:t>
            </a:r>
            <a:r>
              <a:rPr lang="en-US" sz="1600" dirty="0">
                <a:solidFill>
                  <a:srgbClr val="FFFFFF"/>
                </a:solidFill>
                <a:latin typeface="+mj-lt"/>
              </a:rPr>
              <a:t> </a:t>
            </a:r>
            <a:r>
              <a:rPr lang="en-US" sz="1600" dirty="0" err="1">
                <a:solidFill>
                  <a:srgbClr val="FFFFFF"/>
                </a:solidFill>
                <a:latin typeface="+mj-lt"/>
              </a:rPr>
              <a:t>faydalanmasını</a:t>
            </a:r>
            <a:r>
              <a:rPr lang="en-US" sz="1600" dirty="0">
                <a:solidFill>
                  <a:srgbClr val="FFFFFF"/>
                </a:solidFill>
                <a:latin typeface="+mj-lt"/>
              </a:rPr>
              <a:t> </a:t>
            </a:r>
            <a:r>
              <a:rPr lang="en-US" sz="1600" dirty="0" err="1">
                <a:solidFill>
                  <a:srgbClr val="FFFFFF"/>
                </a:solidFill>
                <a:latin typeface="+mj-lt"/>
              </a:rPr>
              <a:t>sağlamak</a:t>
            </a:r>
            <a:r>
              <a:rPr lang="en-US" sz="1600" dirty="0">
                <a:solidFill>
                  <a:srgbClr val="FFFFFF"/>
                </a:solidFill>
                <a:latin typeface="+mj-lt"/>
              </a:rPr>
              <a:t> </a:t>
            </a:r>
            <a:r>
              <a:rPr lang="en-US" sz="1600" dirty="0" err="1">
                <a:solidFill>
                  <a:srgbClr val="FFFFFF"/>
                </a:solidFill>
                <a:latin typeface="+mj-lt"/>
              </a:rPr>
              <a:t>için</a:t>
            </a:r>
            <a:r>
              <a:rPr lang="en-US" sz="1600" dirty="0">
                <a:solidFill>
                  <a:srgbClr val="FFFFFF"/>
                </a:solidFill>
                <a:latin typeface="+mj-lt"/>
              </a:rPr>
              <a:t> </a:t>
            </a:r>
            <a:r>
              <a:rPr lang="en-US" sz="1600" dirty="0" err="1">
                <a:solidFill>
                  <a:srgbClr val="FFFFFF"/>
                </a:solidFill>
                <a:latin typeface="+mj-lt"/>
              </a:rPr>
              <a:t>işletmemizin</a:t>
            </a:r>
            <a:r>
              <a:rPr lang="en-US" sz="1600" dirty="0">
                <a:solidFill>
                  <a:srgbClr val="FFFFFF"/>
                </a:solidFill>
                <a:latin typeface="+mj-lt"/>
              </a:rPr>
              <a:t> her </a:t>
            </a:r>
            <a:r>
              <a:rPr lang="en-US" sz="1600" dirty="0" err="1">
                <a:solidFill>
                  <a:srgbClr val="FFFFFF"/>
                </a:solidFill>
                <a:latin typeface="+mj-lt"/>
              </a:rPr>
              <a:t>unsurunda</a:t>
            </a:r>
            <a:r>
              <a:rPr lang="en-US" sz="1600" dirty="0">
                <a:solidFill>
                  <a:srgbClr val="FFFFFF"/>
                </a:solidFill>
                <a:latin typeface="+mj-lt"/>
              </a:rPr>
              <a:t> </a:t>
            </a:r>
            <a:r>
              <a:rPr lang="en-US" sz="1600" dirty="0" err="1">
                <a:solidFill>
                  <a:srgbClr val="FFFFFF"/>
                </a:solidFill>
                <a:latin typeface="+mj-lt"/>
              </a:rPr>
              <a:t>kurumsal</a:t>
            </a:r>
            <a:r>
              <a:rPr lang="en-US" sz="1600" dirty="0">
                <a:solidFill>
                  <a:srgbClr val="FFFFFF"/>
                </a:solidFill>
                <a:latin typeface="+mj-lt"/>
              </a:rPr>
              <a:t> </a:t>
            </a:r>
            <a:r>
              <a:rPr lang="en-US" sz="1600" dirty="0" err="1">
                <a:solidFill>
                  <a:srgbClr val="FFFFFF"/>
                </a:solidFill>
                <a:latin typeface="+mj-lt"/>
              </a:rPr>
              <a:t>sürdürülebilirlik</a:t>
            </a:r>
            <a:r>
              <a:rPr lang="en-US" sz="1600" dirty="0">
                <a:solidFill>
                  <a:srgbClr val="FFFFFF"/>
                </a:solidFill>
                <a:latin typeface="+mj-lt"/>
              </a:rPr>
              <a:t> </a:t>
            </a:r>
            <a:r>
              <a:rPr lang="en-US" sz="1600" dirty="0" err="1">
                <a:solidFill>
                  <a:srgbClr val="FFFFFF"/>
                </a:solidFill>
                <a:latin typeface="+mj-lt"/>
              </a:rPr>
              <a:t>sağlamayı</a:t>
            </a:r>
            <a:r>
              <a:rPr lang="en-US" sz="1600" dirty="0">
                <a:solidFill>
                  <a:srgbClr val="FFFFFF"/>
                </a:solidFill>
                <a:latin typeface="+mj-lt"/>
              </a:rPr>
              <a:t> </a:t>
            </a:r>
            <a:r>
              <a:rPr lang="en-US" sz="1600" dirty="0" err="1">
                <a:solidFill>
                  <a:srgbClr val="FFFFFF"/>
                </a:solidFill>
                <a:latin typeface="+mj-lt"/>
              </a:rPr>
              <a:t>amaçlıyoruz</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Enerji</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doğal</a:t>
            </a:r>
            <a:r>
              <a:rPr lang="en-US" sz="1600" dirty="0">
                <a:solidFill>
                  <a:srgbClr val="FFFFFF"/>
                </a:solidFill>
                <a:latin typeface="+mj-lt"/>
              </a:rPr>
              <a:t> </a:t>
            </a:r>
            <a:r>
              <a:rPr lang="en-US" sz="1600" dirty="0" err="1">
                <a:solidFill>
                  <a:srgbClr val="FFFFFF"/>
                </a:solidFill>
                <a:latin typeface="+mj-lt"/>
              </a:rPr>
              <a:t>kaynak</a:t>
            </a:r>
            <a:r>
              <a:rPr lang="en-US" sz="1600" dirty="0">
                <a:solidFill>
                  <a:srgbClr val="FFFFFF"/>
                </a:solidFill>
                <a:latin typeface="+mj-lt"/>
              </a:rPr>
              <a:t> </a:t>
            </a:r>
            <a:r>
              <a:rPr lang="en-US" sz="1600" dirty="0" err="1">
                <a:solidFill>
                  <a:srgbClr val="FFFFFF"/>
                </a:solidFill>
                <a:latin typeface="+mj-lt"/>
              </a:rPr>
              <a:t>kullanımını</a:t>
            </a:r>
            <a:r>
              <a:rPr lang="en-US" sz="1600" dirty="0">
                <a:solidFill>
                  <a:srgbClr val="FFFFFF"/>
                </a:solidFill>
                <a:latin typeface="+mj-lt"/>
              </a:rPr>
              <a:t> </a:t>
            </a:r>
            <a:r>
              <a:rPr lang="en-US" sz="1600" dirty="0" err="1">
                <a:solidFill>
                  <a:srgbClr val="FFFFFF"/>
                </a:solidFill>
                <a:latin typeface="+mj-lt"/>
              </a:rPr>
              <a:t>etkin</a:t>
            </a:r>
            <a:r>
              <a:rPr lang="en-US" sz="1600" dirty="0">
                <a:solidFill>
                  <a:srgbClr val="FFFFFF"/>
                </a:solidFill>
                <a:latin typeface="+mj-lt"/>
              </a:rPr>
              <a:t> </a:t>
            </a:r>
            <a:r>
              <a:rPr lang="en-US" sz="1600" dirty="0" err="1">
                <a:solidFill>
                  <a:srgbClr val="FFFFFF"/>
                </a:solidFill>
                <a:latin typeface="+mj-lt"/>
              </a:rPr>
              <a:t>yönetmek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Doğal</a:t>
            </a:r>
            <a:r>
              <a:rPr lang="en-US" sz="1600" dirty="0">
                <a:solidFill>
                  <a:srgbClr val="FFFFFF"/>
                </a:solidFill>
                <a:latin typeface="+mj-lt"/>
              </a:rPr>
              <a:t> </a:t>
            </a:r>
            <a:r>
              <a:rPr lang="en-US" sz="1600" dirty="0" err="1">
                <a:solidFill>
                  <a:srgbClr val="FFFFFF"/>
                </a:solidFill>
                <a:latin typeface="+mj-lt"/>
              </a:rPr>
              <a:t>çevre</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biyolojik</a:t>
            </a:r>
            <a:r>
              <a:rPr lang="en-US" sz="1600" dirty="0">
                <a:solidFill>
                  <a:srgbClr val="FFFFFF"/>
                </a:solidFill>
                <a:latin typeface="+mj-lt"/>
              </a:rPr>
              <a:t> </a:t>
            </a:r>
            <a:r>
              <a:rPr lang="en-US" sz="1600" dirty="0" err="1">
                <a:solidFill>
                  <a:srgbClr val="FFFFFF"/>
                </a:solidFill>
                <a:latin typeface="+mj-lt"/>
              </a:rPr>
              <a:t>çeşitlilik</a:t>
            </a:r>
            <a:r>
              <a:rPr lang="en-US" sz="1600" dirty="0">
                <a:solidFill>
                  <a:srgbClr val="FFFFFF"/>
                </a:solidFill>
                <a:latin typeface="+mj-lt"/>
              </a:rPr>
              <a:t> </a:t>
            </a:r>
            <a:r>
              <a:rPr lang="en-US" sz="1600" dirty="0" err="1">
                <a:solidFill>
                  <a:srgbClr val="FFFFFF"/>
                </a:solidFill>
                <a:latin typeface="+mj-lt"/>
              </a:rPr>
              <a:t>üzerindeki</a:t>
            </a:r>
            <a:r>
              <a:rPr lang="en-US" sz="1600" dirty="0">
                <a:solidFill>
                  <a:srgbClr val="FFFFFF"/>
                </a:solidFill>
                <a:latin typeface="+mj-lt"/>
              </a:rPr>
              <a:t> </a:t>
            </a:r>
            <a:r>
              <a:rPr lang="en-US" sz="1600" dirty="0" err="1">
                <a:solidFill>
                  <a:srgbClr val="FFFFFF"/>
                </a:solidFill>
                <a:latin typeface="+mj-lt"/>
              </a:rPr>
              <a:t>etkilerimizi</a:t>
            </a:r>
            <a:r>
              <a:rPr lang="en-US" sz="1600" dirty="0">
                <a:solidFill>
                  <a:srgbClr val="FFFFFF"/>
                </a:solidFill>
                <a:latin typeface="+mj-lt"/>
              </a:rPr>
              <a:t> </a:t>
            </a:r>
            <a:r>
              <a:rPr lang="en-US" sz="1600" dirty="0" err="1">
                <a:solidFill>
                  <a:srgbClr val="FFFFFF"/>
                </a:solidFill>
                <a:latin typeface="+mj-lt"/>
              </a:rPr>
              <a:t>dikkate</a:t>
            </a:r>
            <a:r>
              <a:rPr lang="en-US" sz="1600" dirty="0">
                <a:solidFill>
                  <a:srgbClr val="FFFFFF"/>
                </a:solidFill>
                <a:latin typeface="+mj-lt"/>
              </a:rPr>
              <a:t> </a:t>
            </a:r>
            <a:r>
              <a:rPr lang="en-US" sz="1600" dirty="0" err="1">
                <a:solidFill>
                  <a:srgbClr val="FFFFFF"/>
                </a:solidFill>
                <a:latin typeface="+mj-lt"/>
              </a:rPr>
              <a:t>alarak</a:t>
            </a:r>
            <a:r>
              <a:rPr lang="en-US" sz="1600" dirty="0">
                <a:solidFill>
                  <a:srgbClr val="FFFFFF"/>
                </a:solidFill>
                <a:latin typeface="+mj-lt"/>
              </a:rPr>
              <a:t> </a:t>
            </a:r>
            <a:r>
              <a:rPr lang="en-US" sz="1600" dirty="0" err="1">
                <a:solidFill>
                  <a:srgbClr val="FFFFFF"/>
                </a:solidFill>
                <a:latin typeface="+mj-lt"/>
              </a:rPr>
              <a:t>kullandığımız</a:t>
            </a:r>
            <a:r>
              <a:rPr lang="en-US" sz="1600" dirty="0">
                <a:solidFill>
                  <a:srgbClr val="FFFFFF"/>
                </a:solidFill>
                <a:latin typeface="+mj-lt"/>
              </a:rPr>
              <a:t> </a:t>
            </a:r>
            <a:r>
              <a:rPr lang="en-US" sz="1600" dirty="0" err="1">
                <a:solidFill>
                  <a:srgbClr val="FFFFFF"/>
                </a:solidFill>
                <a:latin typeface="+mj-lt"/>
              </a:rPr>
              <a:t>malzeme</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ürünlerin</a:t>
            </a:r>
            <a:r>
              <a:rPr lang="en-US" sz="1600" dirty="0">
                <a:solidFill>
                  <a:srgbClr val="FFFFFF"/>
                </a:solidFill>
                <a:latin typeface="+mj-lt"/>
              </a:rPr>
              <a:t> </a:t>
            </a:r>
            <a:r>
              <a:rPr lang="en-US" sz="1600" dirty="0" err="1">
                <a:solidFill>
                  <a:srgbClr val="FFFFFF"/>
                </a:solidFill>
                <a:latin typeface="+mj-lt"/>
              </a:rPr>
              <a:t>çevresel</a:t>
            </a:r>
            <a:r>
              <a:rPr lang="en-US" sz="1600" dirty="0">
                <a:solidFill>
                  <a:srgbClr val="FFFFFF"/>
                </a:solidFill>
                <a:latin typeface="+mj-lt"/>
              </a:rPr>
              <a:t> </a:t>
            </a:r>
            <a:r>
              <a:rPr lang="en-US" sz="1600" dirty="0" err="1">
                <a:solidFill>
                  <a:srgbClr val="FFFFFF"/>
                </a:solidFill>
                <a:latin typeface="+mj-lt"/>
              </a:rPr>
              <a:t>etkilerini</a:t>
            </a:r>
            <a:r>
              <a:rPr lang="en-US" sz="1600" dirty="0">
                <a:solidFill>
                  <a:srgbClr val="FFFFFF"/>
                </a:solidFill>
                <a:latin typeface="+mj-lt"/>
              </a:rPr>
              <a:t> </a:t>
            </a:r>
            <a:r>
              <a:rPr lang="en-US" sz="1600" dirty="0" err="1">
                <a:solidFill>
                  <a:srgbClr val="FFFFFF"/>
                </a:solidFill>
                <a:latin typeface="+mj-lt"/>
              </a:rPr>
              <a:t>en</a:t>
            </a:r>
            <a:r>
              <a:rPr lang="en-US" sz="1600" dirty="0">
                <a:solidFill>
                  <a:srgbClr val="FFFFFF"/>
                </a:solidFill>
                <a:latin typeface="+mj-lt"/>
              </a:rPr>
              <a:t> </a:t>
            </a:r>
            <a:r>
              <a:rPr lang="en-US" sz="1600" dirty="0" err="1">
                <a:solidFill>
                  <a:srgbClr val="FFFFFF"/>
                </a:solidFill>
                <a:latin typeface="+mj-lt"/>
              </a:rPr>
              <a:t>aza</a:t>
            </a:r>
            <a:r>
              <a:rPr lang="en-US" sz="1600" dirty="0">
                <a:solidFill>
                  <a:srgbClr val="FFFFFF"/>
                </a:solidFill>
                <a:latin typeface="+mj-lt"/>
              </a:rPr>
              <a:t> </a:t>
            </a:r>
            <a:r>
              <a:rPr lang="en-US" sz="1600" dirty="0" err="1">
                <a:solidFill>
                  <a:srgbClr val="FFFFFF"/>
                </a:solidFill>
                <a:latin typeface="+mj-lt"/>
              </a:rPr>
              <a:t>indirmek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Doğal</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kültürel</a:t>
            </a:r>
            <a:r>
              <a:rPr lang="en-US" sz="1600" dirty="0">
                <a:solidFill>
                  <a:srgbClr val="FFFFFF"/>
                </a:solidFill>
                <a:latin typeface="+mj-lt"/>
              </a:rPr>
              <a:t> </a:t>
            </a:r>
            <a:r>
              <a:rPr lang="en-US" sz="1600" dirty="0" err="1">
                <a:solidFill>
                  <a:srgbClr val="FFFFFF"/>
                </a:solidFill>
                <a:latin typeface="+mj-lt"/>
              </a:rPr>
              <a:t>mirası</a:t>
            </a:r>
            <a:r>
              <a:rPr lang="en-US" sz="1600" dirty="0">
                <a:solidFill>
                  <a:srgbClr val="FFFFFF"/>
                </a:solidFill>
                <a:latin typeface="+mj-lt"/>
              </a:rPr>
              <a:t> </a:t>
            </a:r>
            <a:r>
              <a:rPr lang="en-US" sz="1600" dirty="0" err="1">
                <a:solidFill>
                  <a:srgbClr val="FFFFFF"/>
                </a:solidFill>
                <a:latin typeface="+mj-lt"/>
              </a:rPr>
              <a:t>korumak</a:t>
            </a:r>
            <a:r>
              <a:rPr lang="en-US" sz="1600" dirty="0">
                <a:solidFill>
                  <a:srgbClr val="FFFFFF"/>
                </a:solidFill>
                <a:latin typeface="+mj-lt"/>
              </a:rPr>
              <a:t>, </a:t>
            </a:r>
          </a:p>
          <a:p>
            <a:pPr marL="0" indent="0">
              <a:buNone/>
            </a:pPr>
            <a:r>
              <a:rPr lang="en-US" sz="1600" dirty="0">
                <a:solidFill>
                  <a:srgbClr val="FFFFFF"/>
                </a:solidFill>
                <a:latin typeface="+mj-lt"/>
              </a:rPr>
              <a:t>• Din, </a:t>
            </a:r>
            <a:r>
              <a:rPr lang="en-US" sz="1600" dirty="0" err="1">
                <a:solidFill>
                  <a:srgbClr val="FFFFFF"/>
                </a:solidFill>
                <a:latin typeface="+mj-lt"/>
              </a:rPr>
              <a:t>mezhep</a:t>
            </a:r>
            <a:r>
              <a:rPr lang="en-US" sz="1600" dirty="0">
                <a:solidFill>
                  <a:srgbClr val="FFFFFF"/>
                </a:solidFill>
                <a:latin typeface="+mj-lt"/>
              </a:rPr>
              <a:t>, </a:t>
            </a:r>
            <a:r>
              <a:rPr lang="en-US" sz="1600" dirty="0" err="1">
                <a:solidFill>
                  <a:srgbClr val="FFFFFF"/>
                </a:solidFill>
                <a:latin typeface="+mj-lt"/>
              </a:rPr>
              <a:t>dil</a:t>
            </a:r>
            <a:r>
              <a:rPr lang="en-US" sz="1600" dirty="0">
                <a:solidFill>
                  <a:srgbClr val="FFFFFF"/>
                </a:solidFill>
                <a:latin typeface="+mj-lt"/>
              </a:rPr>
              <a:t>, </a:t>
            </a:r>
            <a:r>
              <a:rPr lang="en-US" sz="1600" dirty="0" err="1">
                <a:solidFill>
                  <a:srgbClr val="FFFFFF"/>
                </a:solidFill>
                <a:latin typeface="+mj-lt"/>
              </a:rPr>
              <a:t>ırk</a:t>
            </a:r>
            <a:r>
              <a:rPr lang="en-US" sz="1600" dirty="0">
                <a:solidFill>
                  <a:srgbClr val="FFFFFF"/>
                </a:solidFill>
                <a:latin typeface="+mj-lt"/>
              </a:rPr>
              <a:t>, </a:t>
            </a:r>
            <a:r>
              <a:rPr lang="en-US" sz="1600" dirty="0" err="1">
                <a:solidFill>
                  <a:srgbClr val="FFFFFF"/>
                </a:solidFill>
                <a:latin typeface="+mj-lt"/>
              </a:rPr>
              <a:t>renk</a:t>
            </a:r>
            <a:r>
              <a:rPr lang="en-US" sz="1600" dirty="0">
                <a:solidFill>
                  <a:srgbClr val="FFFFFF"/>
                </a:solidFill>
                <a:latin typeface="+mj-lt"/>
              </a:rPr>
              <a:t>, </a:t>
            </a:r>
            <a:r>
              <a:rPr lang="en-US" sz="1600" dirty="0" err="1">
                <a:solidFill>
                  <a:srgbClr val="FFFFFF"/>
                </a:solidFill>
                <a:latin typeface="+mj-lt"/>
              </a:rPr>
              <a:t>cinsiyet</a:t>
            </a:r>
            <a:r>
              <a:rPr lang="en-US" sz="1600" dirty="0">
                <a:solidFill>
                  <a:srgbClr val="FFFFFF"/>
                </a:solidFill>
                <a:latin typeface="+mj-lt"/>
              </a:rPr>
              <a:t>, </a:t>
            </a:r>
            <a:r>
              <a:rPr lang="en-US" sz="1600" dirty="0" err="1">
                <a:solidFill>
                  <a:srgbClr val="FFFFFF"/>
                </a:solidFill>
                <a:latin typeface="+mj-lt"/>
              </a:rPr>
              <a:t>medeni</a:t>
            </a:r>
            <a:r>
              <a:rPr lang="en-US" sz="1600" dirty="0">
                <a:solidFill>
                  <a:srgbClr val="FFFFFF"/>
                </a:solidFill>
                <a:latin typeface="+mj-lt"/>
              </a:rPr>
              <a:t> </a:t>
            </a:r>
            <a:r>
              <a:rPr lang="en-US" sz="1600" dirty="0" err="1">
                <a:solidFill>
                  <a:srgbClr val="FFFFFF"/>
                </a:solidFill>
                <a:latin typeface="+mj-lt"/>
              </a:rPr>
              <a:t>hal</a:t>
            </a:r>
            <a:r>
              <a:rPr lang="en-US" sz="1600" dirty="0">
                <a:solidFill>
                  <a:srgbClr val="FFFFFF"/>
                </a:solidFill>
                <a:latin typeface="+mj-lt"/>
              </a:rPr>
              <a:t>, </a:t>
            </a:r>
            <a:r>
              <a:rPr lang="en-US" sz="1600" dirty="0" err="1">
                <a:solidFill>
                  <a:srgbClr val="FFFFFF"/>
                </a:solidFill>
                <a:latin typeface="+mj-lt"/>
              </a:rPr>
              <a:t>siyasi</a:t>
            </a:r>
            <a:r>
              <a:rPr lang="en-US" sz="1600" dirty="0">
                <a:solidFill>
                  <a:srgbClr val="FFFFFF"/>
                </a:solidFill>
                <a:latin typeface="+mj-lt"/>
              </a:rPr>
              <a:t> </a:t>
            </a:r>
            <a:r>
              <a:rPr lang="en-US" sz="1600" dirty="0" err="1">
                <a:solidFill>
                  <a:srgbClr val="FFFFFF"/>
                </a:solidFill>
                <a:latin typeface="+mj-lt"/>
              </a:rPr>
              <a:t>düşünce</a:t>
            </a:r>
            <a:r>
              <a:rPr lang="en-US" sz="1600" dirty="0">
                <a:solidFill>
                  <a:srgbClr val="FFFFFF"/>
                </a:solidFill>
                <a:latin typeface="+mj-lt"/>
              </a:rPr>
              <a:t>, </a:t>
            </a:r>
            <a:r>
              <a:rPr lang="en-US" sz="1600" dirty="0" err="1">
                <a:solidFill>
                  <a:srgbClr val="FFFFFF"/>
                </a:solidFill>
                <a:latin typeface="+mj-lt"/>
              </a:rPr>
              <a:t>yaş</a:t>
            </a:r>
            <a:r>
              <a:rPr lang="en-US" sz="1600" dirty="0">
                <a:solidFill>
                  <a:srgbClr val="FFFFFF"/>
                </a:solidFill>
                <a:latin typeface="+mj-lt"/>
              </a:rPr>
              <a:t>, </a:t>
            </a:r>
            <a:r>
              <a:rPr lang="en-US" sz="1600" dirty="0" err="1">
                <a:solidFill>
                  <a:srgbClr val="FFFFFF"/>
                </a:solidFill>
                <a:latin typeface="+mj-lt"/>
              </a:rPr>
              <a:t>fiziksel</a:t>
            </a:r>
            <a:r>
              <a:rPr lang="en-US" sz="1600" dirty="0">
                <a:solidFill>
                  <a:srgbClr val="FFFFFF"/>
                </a:solidFill>
                <a:latin typeface="+mj-lt"/>
              </a:rPr>
              <a:t> </a:t>
            </a:r>
            <a:r>
              <a:rPr lang="en-US" sz="1600" dirty="0" err="1">
                <a:solidFill>
                  <a:srgbClr val="FFFFFF"/>
                </a:solidFill>
                <a:latin typeface="+mj-lt"/>
              </a:rPr>
              <a:t>engel</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benzeri</a:t>
            </a:r>
            <a:r>
              <a:rPr lang="en-US" sz="1600" dirty="0">
                <a:solidFill>
                  <a:srgbClr val="FFFFFF"/>
                </a:solidFill>
                <a:latin typeface="+mj-lt"/>
              </a:rPr>
              <a:t> </a:t>
            </a:r>
            <a:r>
              <a:rPr lang="en-US" sz="1600" dirty="0" err="1">
                <a:solidFill>
                  <a:srgbClr val="FFFFFF"/>
                </a:solidFill>
                <a:latin typeface="+mj-lt"/>
              </a:rPr>
              <a:t>nedenlerle</a:t>
            </a:r>
            <a:r>
              <a:rPr lang="en-US" sz="1600" dirty="0">
                <a:solidFill>
                  <a:srgbClr val="FFFFFF"/>
                </a:solidFill>
                <a:latin typeface="+mj-lt"/>
              </a:rPr>
              <a:t> </a:t>
            </a:r>
            <a:r>
              <a:rPr lang="en-US" sz="1600" dirty="0" err="1">
                <a:solidFill>
                  <a:srgbClr val="FFFFFF"/>
                </a:solidFill>
                <a:latin typeface="+mj-lt"/>
              </a:rPr>
              <a:t>ayrım</a:t>
            </a:r>
            <a:r>
              <a:rPr lang="en-US" sz="1600" dirty="0">
                <a:solidFill>
                  <a:srgbClr val="FFFFFF"/>
                </a:solidFill>
                <a:latin typeface="+mj-lt"/>
              </a:rPr>
              <a:t> </a:t>
            </a:r>
            <a:r>
              <a:rPr lang="en-US" sz="1600" dirty="0" err="1">
                <a:solidFill>
                  <a:srgbClr val="FFFFFF"/>
                </a:solidFill>
                <a:latin typeface="+mj-lt"/>
              </a:rPr>
              <a:t>gözetmeksizin</a:t>
            </a:r>
            <a:r>
              <a:rPr lang="en-US" sz="1600" dirty="0">
                <a:solidFill>
                  <a:srgbClr val="FFFFFF"/>
                </a:solidFill>
                <a:latin typeface="+mj-lt"/>
              </a:rPr>
              <a:t> </a:t>
            </a:r>
            <a:r>
              <a:rPr lang="en-US" sz="1600" dirty="0" err="1">
                <a:solidFill>
                  <a:srgbClr val="FFFFFF"/>
                </a:solidFill>
                <a:latin typeface="+mj-lt"/>
              </a:rPr>
              <a:t>eşitlik</a:t>
            </a:r>
            <a:r>
              <a:rPr lang="en-US" sz="1600" dirty="0">
                <a:solidFill>
                  <a:srgbClr val="FFFFFF"/>
                </a:solidFill>
                <a:latin typeface="+mj-lt"/>
              </a:rPr>
              <a:t> </a:t>
            </a:r>
            <a:r>
              <a:rPr lang="en-US" sz="1600" dirty="0" err="1">
                <a:solidFill>
                  <a:srgbClr val="FFFFFF"/>
                </a:solidFill>
                <a:latin typeface="+mj-lt"/>
              </a:rPr>
              <a:t>sağlamak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Bölgemizin</a:t>
            </a:r>
            <a:r>
              <a:rPr lang="en-US" sz="1600" dirty="0">
                <a:solidFill>
                  <a:srgbClr val="FFFFFF"/>
                </a:solidFill>
                <a:latin typeface="+mj-lt"/>
              </a:rPr>
              <a:t> </a:t>
            </a:r>
            <a:r>
              <a:rPr lang="en-US" sz="1600" dirty="0" err="1">
                <a:solidFill>
                  <a:srgbClr val="FFFFFF"/>
                </a:solidFill>
                <a:latin typeface="+mj-lt"/>
              </a:rPr>
              <a:t>kalkınması</a:t>
            </a:r>
            <a:r>
              <a:rPr lang="en-US" sz="1600" dirty="0">
                <a:solidFill>
                  <a:srgbClr val="FFFFFF"/>
                </a:solidFill>
                <a:latin typeface="+mj-lt"/>
              </a:rPr>
              <a:t>, </a:t>
            </a:r>
            <a:r>
              <a:rPr lang="en-US" sz="1600" dirty="0" err="1">
                <a:solidFill>
                  <a:srgbClr val="FFFFFF"/>
                </a:solidFill>
                <a:latin typeface="+mj-lt"/>
              </a:rPr>
              <a:t>toplumun</a:t>
            </a:r>
            <a:r>
              <a:rPr lang="en-US" sz="1600" dirty="0">
                <a:solidFill>
                  <a:srgbClr val="FFFFFF"/>
                </a:solidFill>
                <a:latin typeface="+mj-lt"/>
              </a:rPr>
              <a:t> </a:t>
            </a:r>
            <a:r>
              <a:rPr lang="en-US" sz="1600" dirty="0" err="1">
                <a:solidFill>
                  <a:srgbClr val="FFFFFF"/>
                </a:solidFill>
                <a:latin typeface="+mj-lt"/>
              </a:rPr>
              <a:t>refah</a:t>
            </a:r>
            <a:r>
              <a:rPr lang="en-US" sz="1600" dirty="0">
                <a:solidFill>
                  <a:srgbClr val="FFFFFF"/>
                </a:solidFill>
                <a:latin typeface="+mj-lt"/>
              </a:rPr>
              <a:t> </a:t>
            </a:r>
            <a:r>
              <a:rPr lang="en-US" sz="1600" dirty="0" err="1">
                <a:solidFill>
                  <a:srgbClr val="FFFFFF"/>
                </a:solidFill>
                <a:latin typeface="+mj-lt"/>
              </a:rPr>
              <a:t>seviyesinin</a:t>
            </a:r>
            <a:r>
              <a:rPr lang="en-US" sz="1600" dirty="0">
                <a:solidFill>
                  <a:srgbClr val="FFFFFF"/>
                </a:solidFill>
                <a:latin typeface="+mj-lt"/>
              </a:rPr>
              <a:t> </a:t>
            </a:r>
            <a:r>
              <a:rPr lang="en-US" sz="1600" dirty="0" err="1">
                <a:solidFill>
                  <a:srgbClr val="FFFFFF"/>
                </a:solidFill>
                <a:latin typeface="+mj-lt"/>
              </a:rPr>
              <a:t>artması</a:t>
            </a:r>
            <a:r>
              <a:rPr lang="en-US" sz="1600" dirty="0">
                <a:solidFill>
                  <a:srgbClr val="FFFFFF"/>
                </a:solidFill>
                <a:latin typeface="+mj-lt"/>
              </a:rPr>
              <a:t>, </a:t>
            </a:r>
            <a:r>
              <a:rPr lang="en-US" sz="1600" dirty="0" err="1">
                <a:solidFill>
                  <a:srgbClr val="FFFFFF"/>
                </a:solidFill>
                <a:latin typeface="+mj-lt"/>
              </a:rPr>
              <a:t>ekonomik</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sosyal</a:t>
            </a:r>
            <a:r>
              <a:rPr lang="en-US" sz="1600" dirty="0">
                <a:solidFill>
                  <a:srgbClr val="FFFFFF"/>
                </a:solidFill>
                <a:latin typeface="+mj-lt"/>
              </a:rPr>
              <a:t> </a:t>
            </a:r>
            <a:r>
              <a:rPr lang="en-US" sz="1600" dirty="0" err="1">
                <a:solidFill>
                  <a:srgbClr val="FFFFFF"/>
                </a:solidFill>
                <a:latin typeface="+mj-lt"/>
              </a:rPr>
              <a:t>olarak</a:t>
            </a:r>
            <a:r>
              <a:rPr lang="en-US" sz="1600" dirty="0">
                <a:solidFill>
                  <a:srgbClr val="FFFFFF"/>
                </a:solidFill>
                <a:latin typeface="+mj-lt"/>
              </a:rPr>
              <a:t> </a:t>
            </a:r>
            <a:r>
              <a:rPr lang="en-US" sz="1600" dirty="0" err="1">
                <a:solidFill>
                  <a:srgbClr val="FFFFFF"/>
                </a:solidFill>
                <a:latin typeface="+mj-lt"/>
              </a:rPr>
              <a:t>ileri</a:t>
            </a:r>
            <a:r>
              <a:rPr lang="en-US" sz="1600" dirty="0">
                <a:solidFill>
                  <a:srgbClr val="FFFFFF"/>
                </a:solidFill>
                <a:latin typeface="+mj-lt"/>
              </a:rPr>
              <a:t> </a:t>
            </a:r>
            <a:r>
              <a:rPr lang="en-US" sz="1600" dirty="0" err="1">
                <a:solidFill>
                  <a:srgbClr val="FFFFFF"/>
                </a:solidFill>
                <a:latin typeface="+mj-lt"/>
              </a:rPr>
              <a:t>gitmesi</a:t>
            </a:r>
            <a:r>
              <a:rPr lang="en-US" sz="1600" dirty="0">
                <a:solidFill>
                  <a:srgbClr val="FFFFFF"/>
                </a:solidFill>
                <a:latin typeface="+mj-lt"/>
              </a:rPr>
              <a:t> </a:t>
            </a:r>
            <a:r>
              <a:rPr lang="en-US" sz="1600" dirty="0" err="1">
                <a:solidFill>
                  <a:srgbClr val="FFFFFF"/>
                </a:solidFill>
                <a:latin typeface="+mj-lt"/>
              </a:rPr>
              <a:t>için</a:t>
            </a:r>
            <a:r>
              <a:rPr lang="en-US" sz="1600" dirty="0">
                <a:solidFill>
                  <a:srgbClr val="FFFFFF"/>
                </a:solidFill>
                <a:latin typeface="+mj-lt"/>
              </a:rPr>
              <a:t> </a:t>
            </a:r>
            <a:r>
              <a:rPr lang="en-US" sz="1600" dirty="0" err="1">
                <a:solidFill>
                  <a:srgbClr val="FFFFFF"/>
                </a:solidFill>
                <a:latin typeface="+mj-lt"/>
              </a:rPr>
              <a:t>projelere</a:t>
            </a:r>
            <a:r>
              <a:rPr lang="en-US" sz="1600" dirty="0">
                <a:solidFill>
                  <a:srgbClr val="FFFFFF"/>
                </a:solidFill>
                <a:latin typeface="+mj-lt"/>
              </a:rPr>
              <a:t> </a:t>
            </a:r>
            <a:r>
              <a:rPr lang="en-US" sz="1600" dirty="0" err="1">
                <a:solidFill>
                  <a:srgbClr val="FFFFFF"/>
                </a:solidFill>
                <a:latin typeface="+mj-lt"/>
              </a:rPr>
              <a:t>destek</a:t>
            </a:r>
            <a:r>
              <a:rPr lang="en-US" sz="1600" dirty="0">
                <a:solidFill>
                  <a:srgbClr val="FFFFFF"/>
                </a:solidFill>
                <a:latin typeface="+mj-lt"/>
              </a:rPr>
              <a:t> </a:t>
            </a:r>
            <a:r>
              <a:rPr lang="en-US" sz="1600" dirty="0" err="1">
                <a:solidFill>
                  <a:srgbClr val="FFFFFF"/>
                </a:solidFill>
                <a:latin typeface="+mj-lt"/>
              </a:rPr>
              <a:t>vermek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Sürdürülebilir</a:t>
            </a:r>
            <a:r>
              <a:rPr lang="en-US" sz="1600" dirty="0">
                <a:solidFill>
                  <a:srgbClr val="FFFFFF"/>
                </a:solidFill>
                <a:latin typeface="+mj-lt"/>
              </a:rPr>
              <a:t> </a:t>
            </a:r>
            <a:r>
              <a:rPr lang="en-US" sz="1600" dirty="0" err="1">
                <a:solidFill>
                  <a:srgbClr val="FFFFFF"/>
                </a:solidFill>
                <a:latin typeface="+mj-lt"/>
              </a:rPr>
              <a:t>kalkınma</a:t>
            </a:r>
            <a:r>
              <a:rPr lang="en-US" sz="1600" dirty="0">
                <a:solidFill>
                  <a:srgbClr val="FFFFFF"/>
                </a:solidFill>
                <a:latin typeface="+mj-lt"/>
              </a:rPr>
              <a:t> </a:t>
            </a:r>
            <a:r>
              <a:rPr lang="en-US" sz="1600" dirty="0" err="1">
                <a:solidFill>
                  <a:srgbClr val="FFFFFF"/>
                </a:solidFill>
                <a:latin typeface="+mj-lt"/>
              </a:rPr>
              <a:t>ile</a:t>
            </a:r>
            <a:r>
              <a:rPr lang="en-US" sz="1600" dirty="0">
                <a:solidFill>
                  <a:srgbClr val="FFFFFF"/>
                </a:solidFill>
                <a:latin typeface="+mj-lt"/>
              </a:rPr>
              <a:t> </a:t>
            </a:r>
            <a:r>
              <a:rPr lang="en-US" sz="1600" dirty="0" err="1">
                <a:solidFill>
                  <a:srgbClr val="FFFFFF"/>
                </a:solidFill>
                <a:latin typeface="+mj-lt"/>
              </a:rPr>
              <a:t>uyumlu</a:t>
            </a:r>
            <a:r>
              <a:rPr lang="en-US" sz="1600" dirty="0">
                <a:solidFill>
                  <a:srgbClr val="FFFFFF"/>
                </a:solidFill>
                <a:latin typeface="+mj-lt"/>
              </a:rPr>
              <a:t> </a:t>
            </a:r>
            <a:r>
              <a:rPr lang="en-US" sz="1600" dirty="0" err="1">
                <a:solidFill>
                  <a:srgbClr val="FFFFFF"/>
                </a:solidFill>
                <a:latin typeface="+mj-lt"/>
              </a:rPr>
              <a:t>şirketlerden</a:t>
            </a:r>
            <a:r>
              <a:rPr lang="en-US" sz="1600" dirty="0">
                <a:solidFill>
                  <a:srgbClr val="FFFFFF"/>
                </a:solidFill>
                <a:latin typeface="+mj-lt"/>
              </a:rPr>
              <a:t> </a:t>
            </a:r>
            <a:r>
              <a:rPr lang="en-US" sz="1600" dirty="0" err="1">
                <a:solidFill>
                  <a:srgbClr val="FFFFFF"/>
                </a:solidFill>
                <a:latin typeface="+mj-lt"/>
              </a:rPr>
              <a:t>satın</a:t>
            </a:r>
            <a:r>
              <a:rPr lang="en-US" sz="1600" dirty="0">
                <a:solidFill>
                  <a:srgbClr val="FFFFFF"/>
                </a:solidFill>
                <a:latin typeface="+mj-lt"/>
              </a:rPr>
              <a:t> alma </a:t>
            </a:r>
            <a:r>
              <a:rPr lang="en-US" sz="1600" dirty="0" err="1">
                <a:solidFill>
                  <a:srgbClr val="FFFFFF"/>
                </a:solidFill>
                <a:latin typeface="+mj-lt"/>
              </a:rPr>
              <a:t>gerçekleştirmek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Yerel</a:t>
            </a:r>
            <a:r>
              <a:rPr lang="en-US" sz="1600" dirty="0">
                <a:solidFill>
                  <a:srgbClr val="FFFFFF"/>
                </a:solidFill>
                <a:latin typeface="+mj-lt"/>
              </a:rPr>
              <a:t> </a:t>
            </a:r>
            <a:r>
              <a:rPr lang="en-US" sz="1600" dirty="0" err="1">
                <a:solidFill>
                  <a:srgbClr val="FFFFFF"/>
                </a:solidFill>
                <a:latin typeface="+mj-lt"/>
              </a:rPr>
              <a:t>halkın</a:t>
            </a:r>
            <a:r>
              <a:rPr lang="en-US" sz="1600" dirty="0">
                <a:solidFill>
                  <a:srgbClr val="FFFFFF"/>
                </a:solidFill>
                <a:latin typeface="+mj-lt"/>
              </a:rPr>
              <a:t> </a:t>
            </a:r>
            <a:r>
              <a:rPr lang="en-US" sz="1600" dirty="0" err="1">
                <a:solidFill>
                  <a:srgbClr val="FFFFFF"/>
                </a:solidFill>
                <a:latin typeface="+mj-lt"/>
              </a:rPr>
              <a:t>istihdamını</a:t>
            </a:r>
            <a:r>
              <a:rPr lang="en-US" sz="1600" dirty="0">
                <a:solidFill>
                  <a:srgbClr val="FFFFFF"/>
                </a:solidFill>
                <a:latin typeface="+mj-lt"/>
              </a:rPr>
              <a:t> </a:t>
            </a:r>
            <a:r>
              <a:rPr lang="en-US" sz="1600" dirty="0" err="1">
                <a:solidFill>
                  <a:srgbClr val="FFFFFF"/>
                </a:solidFill>
                <a:latin typeface="+mj-lt"/>
              </a:rPr>
              <a:t>artırmak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Faaliyetlerimizle</a:t>
            </a:r>
            <a:r>
              <a:rPr lang="en-US" sz="1600" dirty="0">
                <a:solidFill>
                  <a:srgbClr val="FFFFFF"/>
                </a:solidFill>
                <a:latin typeface="+mj-lt"/>
              </a:rPr>
              <a:t> </a:t>
            </a:r>
            <a:r>
              <a:rPr lang="en-US" sz="1600" dirty="0" err="1">
                <a:solidFill>
                  <a:srgbClr val="FFFFFF"/>
                </a:solidFill>
                <a:latin typeface="+mj-lt"/>
              </a:rPr>
              <a:t>ilgili</a:t>
            </a:r>
            <a:r>
              <a:rPr lang="en-US" sz="1600" dirty="0">
                <a:solidFill>
                  <a:srgbClr val="FFFFFF"/>
                </a:solidFill>
                <a:latin typeface="+mj-lt"/>
              </a:rPr>
              <a:t> </a:t>
            </a:r>
            <a:r>
              <a:rPr lang="en-US" sz="1600" dirty="0" err="1">
                <a:solidFill>
                  <a:srgbClr val="FFFFFF"/>
                </a:solidFill>
                <a:latin typeface="+mj-lt"/>
              </a:rPr>
              <a:t>yasal</a:t>
            </a:r>
            <a:r>
              <a:rPr lang="en-US" sz="1600" dirty="0">
                <a:solidFill>
                  <a:srgbClr val="FFFFFF"/>
                </a:solidFill>
                <a:latin typeface="+mj-lt"/>
              </a:rPr>
              <a:t> </a:t>
            </a:r>
            <a:r>
              <a:rPr lang="en-US" sz="1600" dirty="0" err="1">
                <a:solidFill>
                  <a:srgbClr val="FFFFFF"/>
                </a:solidFill>
                <a:latin typeface="+mj-lt"/>
              </a:rPr>
              <a:t>sorumluluklara</a:t>
            </a:r>
            <a:r>
              <a:rPr lang="en-US" sz="1600" dirty="0">
                <a:solidFill>
                  <a:srgbClr val="FFFFFF"/>
                </a:solidFill>
                <a:latin typeface="+mj-lt"/>
              </a:rPr>
              <a:t> </a:t>
            </a:r>
            <a:r>
              <a:rPr lang="en-US" sz="1600" dirty="0" err="1">
                <a:solidFill>
                  <a:srgbClr val="FFFFFF"/>
                </a:solidFill>
                <a:latin typeface="+mj-lt"/>
              </a:rPr>
              <a:t>uymak</a:t>
            </a:r>
            <a:r>
              <a:rPr lang="en-US" sz="1600" dirty="0">
                <a:solidFill>
                  <a:srgbClr val="FFFFFF"/>
                </a:solidFill>
                <a:latin typeface="+mj-lt"/>
              </a:rPr>
              <a:t>, </a:t>
            </a:r>
          </a:p>
          <a:p>
            <a:pPr marL="0" indent="0">
              <a:buNone/>
            </a:pPr>
            <a:endParaRPr lang="en-US" sz="1100" dirty="0">
              <a:solidFill>
                <a:srgbClr val="FFFFFF"/>
              </a:solidFill>
            </a:endParaRPr>
          </a:p>
        </p:txBody>
      </p:sp>
    </p:spTree>
    <p:extLst>
      <p:ext uri="{BB962C8B-B14F-4D97-AF65-F5344CB8AC3E}">
        <p14:creationId xmlns:p14="http://schemas.microsoft.com/office/powerpoint/2010/main" val="2541153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4" descr="Yapboz parçaları">
            <a:extLst>
              <a:ext uri="{FF2B5EF4-FFF2-40B4-BE49-F238E27FC236}">
                <a16:creationId xmlns:a16="http://schemas.microsoft.com/office/drawing/2014/main" id="{592D7FD8-83E0-314D-3795-000C95060798}"/>
              </a:ext>
            </a:extLst>
          </p:cNvPr>
          <p:cNvPicPr>
            <a:picLocks noChangeAspect="1"/>
          </p:cNvPicPr>
          <p:nvPr/>
        </p:nvPicPr>
        <p:blipFill rotWithShape="1">
          <a:blip r:embed="rId2">
            <a:alphaModFix amt="35000"/>
          </a:blip>
          <a:srcRect t="7707" b="7707"/>
          <a:stretch/>
        </p:blipFill>
        <p:spPr>
          <a:xfrm>
            <a:off x="20" y="1"/>
            <a:ext cx="12191980" cy="6857999"/>
          </a:xfrm>
          <a:prstGeom prst="rect">
            <a:avLst/>
          </a:prstGeom>
        </p:spPr>
      </p:pic>
      <p:sp>
        <p:nvSpPr>
          <p:cNvPr id="2" name="Title 1">
            <a:extLst>
              <a:ext uri="{FF2B5EF4-FFF2-40B4-BE49-F238E27FC236}">
                <a16:creationId xmlns:a16="http://schemas.microsoft.com/office/drawing/2014/main" id="{977853E5-8BB4-4F6C-965A-190B2E5D266F}"/>
              </a:ext>
            </a:extLst>
          </p:cNvPr>
          <p:cNvSpPr>
            <a:spLocks noGrp="1"/>
          </p:cNvSpPr>
          <p:nvPr>
            <p:ph type="title"/>
          </p:nvPr>
        </p:nvSpPr>
        <p:spPr>
          <a:xfrm>
            <a:off x="838199" y="1065862"/>
            <a:ext cx="6052955" cy="4726276"/>
          </a:xfrm>
        </p:spPr>
        <p:txBody>
          <a:bodyPr>
            <a:normAutofit/>
          </a:bodyPr>
          <a:lstStyle/>
          <a:p>
            <a:pPr algn="r"/>
            <a:r>
              <a:rPr lang="en-US" sz="6200" b="1" dirty="0">
                <a:ln w="22225">
                  <a:solidFill>
                    <a:srgbClr val="FFFFFF"/>
                  </a:solidFill>
                </a:ln>
                <a:noFill/>
              </a:rPr>
              <a:t>POLİTİKALARIMIZ</a:t>
            </a:r>
            <a:br>
              <a:rPr lang="en-US" sz="6200" b="1" dirty="0">
                <a:ln w="22225">
                  <a:solidFill>
                    <a:srgbClr val="FFFFFF"/>
                  </a:solidFill>
                </a:ln>
                <a:noFill/>
              </a:rPr>
            </a:br>
            <a:endParaRPr lang="en-US" sz="6200" b="1" dirty="0">
              <a:ln w="22225">
                <a:solidFill>
                  <a:srgbClr val="FFFFFF"/>
                </a:solidFill>
              </a:ln>
              <a:noFill/>
            </a:endParaRPr>
          </a:p>
        </p:txBody>
      </p:sp>
      <p:cxnSp>
        <p:nvCxnSpPr>
          <p:cNvPr id="21" name="Straight Connector 20">
            <a:extLst>
              <a:ext uri="{FF2B5EF4-FFF2-40B4-BE49-F238E27FC236}">
                <a16:creationId xmlns:a16="http://schemas.microsoft.com/office/drawing/2014/main" id="{96A8629B-8289-498B-939B-1CA0C106182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1ED85C4-C860-403B-95B1-59483F51C921}"/>
              </a:ext>
            </a:extLst>
          </p:cNvPr>
          <p:cNvSpPr>
            <a:spLocks noGrp="1"/>
          </p:cNvSpPr>
          <p:nvPr>
            <p:ph idx="1"/>
          </p:nvPr>
        </p:nvSpPr>
        <p:spPr>
          <a:xfrm>
            <a:off x="7212900" y="0"/>
            <a:ext cx="4979100" cy="6691086"/>
          </a:xfrm>
        </p:spPr>
        <p:txBody>
          <a:bodyPr anchor="ctr">
            <a:normAutofit/>
          </a:bodyPr>
          <a:lstStyle/>
          <a:p>
            <a:pPr marL="0" indent="0">
              <a:buNone/>
            </a:pPr>
            <a:r>
              <a:rPr lang="en-US" sz="1600" b="1" u="sng" dirty="0">
                <a:solidFill>
                  <a:srgbClr val="FFFFFF"/>
                </a:solidFill>
                <a:latin typeface="+mj-lt"/>
              </a:rPr>
              <a:t>SATIN ALMA</a:t>
            </a:r>
          </a:p>
          <a:p>
            <a:pPr marL="0" indent="0">
              <a:buNone/>
            </a:pPr>
            <a:endParaRPr lang="en-US" sz="1600" dirty="0">
              <a:solidFill>
                <a:srgbClr val="FFFFFF"/>
              </a:solidFill>
              <a:latin typeface="+mj-lt"/>
            </a:endParaRPr>
          </a:p>
          <a:p>
            <a:pPr marL="0" indent="0">
              <a:buNone/>
            </a:pPr>
            <a:r>
              <a:rPr lang="en-US" sz="1600" dirty="0">
                <a:solidFill>
                  <a:srgbClr val="FFFFFF"/>
                </a:solidFill>
                <a:latin typeface="+mj-lt"/>
              </a:rPr>
              <a:t>• </a:t>
            </a:r>
            <a:r>
              <a:rPr lang="en-US" sz="1600" dirty="0" err="1">
                <a:solidFill>
                  <a:srgbClr val="FFFFFF"/>
                </a:solidFill>
                <a:latin typeface="+mj-lt"/>
              </a:rPr>
              <a:t>Yürürlükteki</a:t>
            </a:r>
            <a:r>
              <a:rPr lang="en-US" sz="1600" dirty="0">
                <a:solidFill>
                  <a:srgbClr val="FFFFFF"/>
                </a:solidFill>
                <a:latin typeface="+mj-lt"/>
              </a:rPr>
              <a:t> </a:t>
            </a:r>
            <a:r>
              <a:rPr lang="en-US" sz="1600" dirty="0" err="1">
                <a:solidFill>
                  <a:srgbClr val="FFFFFF"/>
                </a:solidFill>
                <a:latin typeface="+mj-lt"/>
              </a:rPr>
              <a:t>yasa</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yönetmeliklerine</a:t>
            </a:r>
            <a:r>
              <a:rPr lang="en-US" sz="1600" dirty="0">
                <a:solidFill>
                  <a:srgbClr val="FFFFFF"/>
                </a:solidFill>
                <a:latin typeface="+mj-lt"/>
              </a:rPr>
              <a:t> </a:t>
            </a:r>
            <a:r>
              <a:rPr lang="en-US" sz="1600" dirty="0" err="1">
                <a:solidFill>
                  <a:srgbClr val="FFFFFF"/>
                </a:solidFill>
                <a:latin typeface="+mj-lt"/>
              </a:rPr>
              <a:t>uyan</a:t>
            </a:r>
            <a:r>
              <a:rPr lang="en-US" sz="1600" dirty="0">
                <a:solidFill>
                  <a:srgbClr val="FFFFFF"/>
                </a:solidFill>
                <a:latin typeface="+mj-lt"/>
              </a:rPr>
              <a:t> </a:t>
            </a:r>
            <a:r>
              <a:rPr lang="en-US" sz="1600" dirty="0" err="1">
                <a:solidFill>
                  <a:srgbClr val="FFFFFF"/>
                </a:solidFill>
                <a:latin typeface="+mj-lt"/>
              </a:rPr>
              <a:t>hammadde</a:t>
            </a:r>
            <a:r>
              <a:rPr lang="en-US" sz="1600" dirty="0">
                <a:solidFill>
                  <a:srgbClr val="FFFFFF"/>
                </a:solidFill>
                <a:latin typeface="+mj-lt"/>
              </a:rPr>
              <a:t> </a:t>
            </a:r>
            <a:r>
              <a:rPr lang="en-US" sz="1600" dirty="0" err="1">
                <a:solidFill>
                  <a:srgbClr val="FFFFFF"/>
                </a:solidFill>
                <a:latin typeface="+mj-lt"/>
              </a:rPr>
              <a:t>tedarikçilerinin</a:t>
            </a:r>
            <a:r>
              <a:rPr lang="en-US" sz="1600" dirty="0">
                <a:solidFill>
                  <a:srgbClr val="FFFFFF"/>
                </a:solidFill>
                <a:latin typeface="+mj-lt"/>
              </a:rPr>
              <a:t> </a:t>
            </a:r>
            <a:r>
              <a:rPr lang="en-US" sz="1600" dirty="0" err="1">
                <a:solidFill>
                  <a:srgbClr val="FFFFFF"/>
                </a:solidFill>
                <a:latin typeface="+mj-lt"/>
              </a:rPr>
              <a:t>seçilmesi</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Tedarikçilerden</a:t>
            </a:r>
            <a:r>
              <a:rPr lang="en-US" sz="1600" dirty="0">
                <a:solidFill>
                  <a:srgbClr val="FFFFFF"/>
                </a:solidFill>
                <a:latin typeface="+mj-lt"/>
              </a:rPr>
              <a:t> </a:t>
            </a:r>
            <a:r>
              <a:rPr lang="en-US" sz="1600" dirty="0" err="1">
                <a:solidFill>
                  <a:srgbClr val="FFFFFF"/>
                </a:solidFill>
                <a:latin typeface="+mj-lt"/>
              </a:rPr>
              <a:t>çevreyi</a:t>
            </a:r>
            <a:r>
              <a:rPr lang="en-US" sz="1600" dirty="0">
                <a:solidFill>
                  <a:srgbClr val="FFFFFF"/>
                </a:solidFill>
                <a:latin typeface="+mj-lt"/>
              </a:rPr>
              <a:t> </a:t>
            </a:r>
            <a:r>
              <a:rPr lang="en-US" sz="1600" dirty="0" err="1">
                <a:solidFill>
                  <a:srgbClr val="FFFFFF"/>
                </a:solidFill>
                <a:latin typeface="+mj-lt"/>
              </a:rPr>
              <a:t>gözetmelerinin</a:t>
            </a:r>
            <a:r>
              <a:rPr lang="en-US" sz="1600" dirty="0">
                <a:solidFill>
                  <a:srgbClr val="FFFFFF"/>
                </a:solidFill>
                <a:latin typeface="+mj-lt"/>
              </a:rPr>
              <a:t>, </a:t>
            </a:r>
            <a:r>
              <a:rPr lang="en-US" sz="1600" dirty="0" err="1">
                <a:solidFill>
                  <a:srgbClr val="FFFFFF"/>
                </a:solidFill>
                <a:latin typeface="+mj-lt"/>
              </a:rPr>
              <a:t>çevresel</a:t>
            </a:r>
            <a:r>
              <a:rPr lang="en-US" sz="1600" dirty="0">
                <a:solidFill>
                  <a:srgbClr val="FFFFFF"/>
                </a:solidFill>
                <a:latin typeface="+mj-lt"/>
              </a:rPr>
              <a:t> </a:t>
            </a:r>
            <a:r>
              <a:rPr lang="en-US" sz="1600" dirty="0" err="1">
                <a:solidFill>
                  <a:srgbClr val="FFFFFF"/>
                </a:solidFill>
                <a:latin typeface="+mj-lt"/>
              </a:rPr>
              <a:t>ayak</a:t>
            </a:r>
            <a:r>
              <a:rPr lang="en-US" sz="1600" dirty="0">
                <a:solidFill>
                  <a:srgbClr val="FFFFFF"/>
                </a:solidFill>
                <a:latin typeface="+mj-lt"/>
              </a:rPr>
              <a:t> </a:t>
            </a:r>
            <a:r>
              <a:rPr lang="en-US" sz="1600" dirty="0" err="1">
                <a:solidFill>
                  <a:srgbClr val="FFFFFF"/>
                </a:solidFill>
                <a:latin typeface="+mj-lt"/>
              </a:rPr>
              <a:t>izlerini</a:t>
            </a:r>
            <a:r>
              <a:rPr lang="en-US" sz="1600" dirty="0">
                <a:solidFill>
                  <a:srgbClr val="FFFFFF"/>
                </a:solidFill>
                <a:latin typeface="+mj-lt"/>
              </a:rPr>
              <a:t> </a:t>
            </a:r>
            <a:r>
              <a:rPr lang="en-US" sz="1600" dirty="0" err="1">
                <a:solidFill>
                  <a:srgbClr val="FFFFFF"/>
                </a:solidFill>
                <a:latin typeface="+mj-lt"/>
              </a:rPr>
              <a:t>en</a:t>
            </a:r>
            <a:r>
              <a:rPr lang="en-US" sz="1600" dirty="0">
                <a:solidFill>
                  <a:srgbClr val="FFFFFF"/>
                </a:solidFill>
                <a:latin typeface="+mj-lt"/>
              </a:rPr>
              <a:t> </a:t>
            </a:r>
            <a:r>
              <a:rPr lang="en-US" sz="1600" dirty="0" err="1">
                <a:solidFill>
                  <a:srgbClr val="FFFFFF"/>
                </a:solidFill>
                <a:latin typeface="+mj-lt"/>
              </a:rPr>
              <a:t>aza</a:t>
            </a:r>
            <a:r>
              <a:rPr lang="en-US" sz="1600" dirty="0">
                <a:solidFill>
                  <a:srgbClr val="FFFFFF"/>
                </a:solidFill>
                <a:latin typeface="+mj-lt"/>
              </a:rPr>
              <a:t> </a:t>
            </a:r>
            <a:r>
              <a:rPr lang="en-US" sz="1600" dirty="0" err="1">
                <a:solidFill>
                  <a:srgbClr val="FFFFFF"/>
                </a:solidFill>
                <a:latin typeface="+mj-lt"/>
              </a:rPr>
              <a:t>indirmek</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atıklarını</a:t>
            </a:r>
            <a:r>
              <a:rPr lang="en-US" sz="1600" dirty="0">
                <a:solidFill>
                  <a:srgbClr val="FFFFFF"/>
                </a:solidFill>
                <a:latin typeface="+mj-lt"/>
              </a:rPr>
              <a:t> </a:t>
            </a:r>
            <a:r>
              <a:rPr lang="en-US" sz="1600" dirty="0" err="1">
                <a:solidFill>
                  <a:srgbClr val="FFFFFF"/>
                </a:solidFill>
                <a:latin typeface="+mj-lt"/>
              </a:rPr>
              <a:t>düzgün</a:t>
            </a:r>
            <a:r>
              <a:rPr lang="en-US" sz="1600" dirty="0">
                <a:solidFill>
                  <a:srgbClr val="FFFFFF"/>
                </a:solidFill>
                <a:latin typeface="+mj-lt"/>
              </a:rPr>
              <a:t> </a:t>
            </a:r>
            <a:r>
              <a:rPr lang="en-US" sz="1600" dirty="0" err="1">
                <a:solidFill>
                  <a:srgbClr val="FFFFFF"/>
                </a:solidFill>
                <a:latin typeface="+mj-lt"/>
              </a:rPr>
              <a:t>bir</a:t>
            </a:r>
            <a:r>
              <a:rPr lang="en-US" sz="1600" dirty="0">
                <a:solidFill>
                  <a:srgbClr val="FFFFFF"/>
                </a:solidFill>
                <a:latin typeface="+mj-lt"/>
              </a:rPr>
              <a:t> </a:t>
            </a:r>
            <a:r>
              <a:rPr lang="en-US" sz="1600" dirty="0" err="1">
                <a:solidFill>
                  <a:srgbClr val="FFFFFF"/>
                </a:solidFill>
                <a:latin typeface="+mj-lt"/>
              </a:rPr>
              <a:t>şekilde</a:t>
            </a:r>
            <a:r>
              <a:rPr lang="en-US" sz="1600" dirty="0">
                <a:solidFill>
                  <a:srgbClr val="FFFFFF"/>
                </a:solidFill>
                <a:latin typeface="+mj-lt"/>
              </a:rPr>
              <a:t> </a:t>
            </a:r>
            <a:r>
              <a:rPr lang="en-US" sz="1600" dirty="0" err="1">
                <a:solidFill>
                  <a:srgbClr val="FFFFFF"/>
                </a:solidFill>
                <a:latin typeface="+mj-lt"/>
              </a:rPr>
              <a:t>yönetmek</a:t>
            </a:r>
            <a:r>
              <a:rPr lang="en-US" sz="1600" dirty="0">
                <a:solidFill>
                  <a:srgbClr val="FFFFFF"/>
                </a:solidFill>
                <a:latin typeface="+mj-lt"/>
              </a:rPr>
              <a:t> </a:t>
            </a:r>
            <a:r>
              <a:rPr lang="en-US" sz="1600" dirty="0" err="1">
                <a:solidFill>
                  <a:srgbClr val="FFFFFF"/>
                </a:solidFill>
                <a:latin typeface="+mj-lt"/>
              </a:rPr>
              <a:t>için</a:t>
            </a:r>
            <a:r>
              <a:rPr lang="en-US" sz="1600" dirty="0">
                <a:solidFill>
                  <a:srgbClr val="FFFFFF"/>
                </a:solidFill>
                <a:latin typeface="+mj-lt"/>
              </a:rPr>
              <a:t> </a:t>
            </a:r>
            <a:r>
              <a:rPr lang="en-US" sz="1600" dirty="0" err="1">
                <a:solidFill>
                  <a:srgbClr val="FFFFFF"/>
                </a:solidFill>
                <a:latin typeface="+mj-lt"/>
              </a:rPr>
              <a:t>önlem</a:t>
            </a:r>
            <a:r>
              <a:rPr lang="en-US" sz="1600" dirty="0">
                <a:solidFill>
                  <a:srgbClr val="FFFFFF"/>
                </a:solidFill>
                <a:latin typeface="+mj-lt"/>
              </a:rPr>
              <a:t> </a:t>
            </a:r>
            <a:r>
              <a:rPr lang="en-US" sz="1600" dirty="0" err="1">
                <a:solidFill>
                  <a:srgbClr val="FFFFFF"/>
                </a:solidFill>
                <a:latin typeface="+mj-lt"/>
              </a:rPr>
              <a:t>almalarının</a:t>
            </a:r>
            <a:r>
              <a:rPr lang="en-US" sz="1600" dirty="0">
                <a:solidFill>
                  <a:srgbClr val="FFFFFF"/>
                </a:solidFill>
                <a:latin typeface="+mj-lt"/>
              </a:rPr>
              <a:t>, </a:t>
            </a:r>
            <a:r>
              <a:rPr lang="en-US" sz="1600" dirty="0" err="1">
                <a:solidFill>
                  <a:srgbClr val="FFFFFF"/>
                </a:solidFill>
                <a:latin typeface="+mj-lt"/>
              </a:rPr>
              <a:t>atık</a:t>
            </a:r>
            <a:r>
              <a:rPr lang="en-US" sz="1600" dirty="0">
                <a:solidFill>
                  <a:srgbClr val="FFFFFF"/>
                </a:solidFill>
                <a:latin typeface="+mj-lt"/>
              </a:rPr>
              <a:t> </a:t>
            </a:r>
            <a:r>
              <a:rPr lang="en-US" sz="1600" dirty="0" err="1">
                <a:solidFill>
                  <a:srgbClr val="FFFFFF"/>
                </a:solidFill>
                <a:latin typeface="+mj-lt"/>
              </a:rPr>
              <a:t>gömmekten</a:t>
            </a:r>
            <a:r>
              <a:rPr lang="en-US" sz="1600" dirty="0">
                <a:solidFill>
                  <a:srgbClr val="FFFFFF"/>
                </a:solidFill>
                <a:latin typeface="+mj-lt"/>
              </a:rPr>
              <a:t> </a:t>
            </a:r>
            <a:r>
              <a:rPr lang="en-US" sz="1600" dirty="0" err="1">
                <a:solidFill>
                  <a:srgbClr val="FFFFFF"/>
                </a:solidFill>
                <a:latin typeface="+mj-lt"/>
              </a:rPr>
              <a:t>mümkün</a:t>
            </a:r>
            <a:r>
              <a:rPr lang="en-US" sz="1600" dirty="0">
                <a:solidFill>
                  <a:srgbClr val="FFFFFF"/>
                </a:solidFill>
                <a:latin typeface="+mj-lt"/>
              </a:rPr>
              <a:t> </a:t>
            </a:r>
            <a:r>
              <a:rPr lang="en-US" sz="1600" dirty="0" err="1">
                <a:solidFill>
                  <a:srgbClr val="FFFFFF"/>
                </a:solidFill>
                <a:latin typeface="+mj-lt"/>
              </a:rPr>
              <a:t>olduğunca</a:t>
            </a:r>
            <a:r>
              <a:rPr lang="en-US" sz="1600" dirty="0">
                <a:solidFill>
                  <a:srgbClr val="FFFFFF"/>
                </a:solidFill>
                <a:latin typeface="+mj-lt"/>
              </a:rPr>
              <a:t> </a:t>
            </a:r>
            <a:r>
              <a:rPr lang="en-US" sz="1600" dirty="0" err="1">
                <a:solidFill>
                  <a:srgbClr val="FFFFFF"/>
                </a:solidFill>
                <a:latin typeface="+mj-lt"/>
              </a:rPr>
              <a:t>kaçınıp</a:t>
            </a:r>
            <a:r>
              <a:rPr lang="en-US" sz="1600" dirty="0">
                <a:solidFill>
                  <a:srgbClr val="FFFFFF"/>
                </a:solidFill>
                <a:latin typeface="+mj-lt"/>
              </a:rPr>
              <a:t> </a:t>
            </a:r>
            <a:r>
              <a:rPr lang="en-US" sz="1600" dirty="0" err="1">
                <a:solidFill>
                  <a:srgbClr val="FFFFFF"/>
                </a:solidFill>
                <a:latin typeface="+mj-lt"/>
              </a:rPr>
              <a:t>toprağı</a:t>
            </a:r>
            <a:r>
              <a:rPr lang="en-US" sz="1600" dirty="0">
                <a:solidFill>
                  <a:srgbClr val="FFFFFF"/>
                </a:solidFill>
                <a:latin typeface="+mj-lt"/>
              </a:rPr>
              <a:t>, </a:t>
            </a:r>
            <a:r>
              <a:rPr lang="en-US" sz="1600" dirty="0" err="1">
                <a:solidFill>
                  <a:srgbClr val="FFFFFF"/>
                </a:solidFill>
                <a:latin typeface="+mj-lt"/>
              </a:rPr>
              <a:t>havayı</a:t>
            </a:r>
            <a:r>
              <a:rPr lang="en-US" sz="1600" dirty="0">
                <a:solidFill>
                  <a:srgbClr val="FFFFFF"/>
                </a:solidFill>
                <a:latin typeface="+mj-lt"/>
              </a:rPr>
              <a:t> </a:t>
            </a:r>
            <a:r>
              <a:rPr lang="en-US" sz="1600" dirty="0" err="1">
                <a:solidFill>
                  <a:srgbClr val="FFFFFF"/>
                </a:solidFill>
                <a:latin typeface="+mj-lt"/>
              </a:rPr>
              <a:t>veya</a:t>
            </a:r>
            <a:r>
              <a:rPr lang="en-US" sz="1600" dirty="0">
                <a:solidFill>
                  <a:srgbClr val="FFFFFF"/>
                </a:solidFill>
                <a:latin typeface="+mj-lt"/>
              </a:rPr>
              <a:t> </a:t>
            </a:r>
            <a:r>
              <a:rPr lang="en-US" sz="1600" dirty="0" err="1">
                <a:solidFill>
                  <a:srgbClr val="FFFFFF"/>
                </a:solidFill>
                <a:latin typeface="+mj-lt"/>
              </a:rPr>
              <a:t>suyu</a:t>
            </a:r>
            <a:r>
              <a:rPr lang="en-US" sz="1600" dirty="0">
                <a:solidFill>
                  <a:srgbClr val="FFFFFF"/>
                </a:solidFill>
                <a:latin typeface="+mj-lt"/>
              </a:rPr>
              <a:t> </a:t>
            </a:r>
            <a:r>
              <a:rPr lang="en-US" sz="1600" dirty="0" err="1">
                <a:solidFill>
                  <a:srgbClr val="FFFFFF"/>
                </a:solidFill>
                <a:latin typeface="+mj-lt"/>
              </a:rPr>
              <a:t>isteyerek</a:t>
            </a:r>
            <a:r>
              <a:rPr lang="en-US" sz="1600" dirty="0">
                <a:solidFill>
                  <a:srgbClr val="FFFFFF"/>
                </a:solidFill>
                <a:latin typeface="+mj-lt"/>
              </a:rPr>
              <a:t> </a:t>
            </a:r>
            <a:r>
              <a:rPr lang="en-US" sz="1600" dirty="0" err="1">
                <a:solidFill>
                  <a:srgbClr val="FFFFFF"/>
                </a:solidFill>
                <a:latin typeface="+mj-lt"/>
              </a:rPr>
              <a:t>kirletmemelerinin</a:t>
            </a:r>
            <a:r>
              <a:rPr lang="en-US" sz="1600" dirty="0">
                <a:solidFill>
                  <a:srgbClr val="FFFFFF"/>
                </a:solidFill>
                <a:latin typeface="+mj-lt"/>
              </a:rPr>
              <a:t> </a:t>
            </a:r>
            <a:r>
              <a:rPr lang="en-US" sz="1600" dirty="0" err="1">
                <a:solidFill>
                  <a:srgbClr val="FFFFFF"/>
                </a:solidFill>
                <a:latin typeface="+mj-lt"/>
              </a:rPr>
              <a:t>talep</a:t>
            </a:r>
            <a:r>
              <a:rPr lang="en-US" sz="1600" dirty="0">
                <a:solidFill>
                  <a:srgbClr val="FFFFFF"/>
                </a:solidFill>
                <a:latin typeface="+mj-lt"/>
              </a:rPr>
              <a:t> </a:t>
            </a:r>
            <a:r>
              <a:rPr lang="en-US" sz="1600" dirty="0" err="1">
                <a:solidFill>
                  <a:srgbClr val="FFFFFF"/>
                </a:solidFill>
                <a:latin typeface="+mj-lt"/>
              </a:rPr>
              <a:t>edilmesi</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Çalışanlarına</a:t>
            </a:r>
            <a:r>
              <a:rPr lang="en-US" sz="1600" dirty="0">
                <a:solidFill>
                  <a:srgbClr val="FFFFFF"/>
                </a:solidFill>
                <a:latin typeface="+mj-lt"/>
              </a:rPr>
              <a:t> </a:t>
            </a:r>
            <a:r>
              <a:rPr lang="en-US" sz="1600" dirty="0" err="1">
                <a:solidFill>
                  <a:srgbClr val="FFFFFF"/>
                </a:solidFill>
                <a:latin typeface="+mj-lt"/>
              </a:rPr>
              <a:t>güvenli</a:t>
            </a:r>
            <a:r>
              <a:rPr lang="en-US" sz="1600" dirty="0">
                <a:solidFill>
                  <a:srgbClr val="FFFFFF"/>
                </a:solidFill>
                <a:latin typeface="+mj-lt"/>
              </a:rPr>
              <a:t> </a:t>
            </a:r>
            <a:r>
              <a:rPr lang="en-US" sz="1600" dirty="0" err="1">
                <a:solidFill>
                  <a:srgbClr val="FFFFFF"/>
                </a:solidFill>
                <a:latin typeface="+mj-lt"/>
              </a:rPr>
              <a:t>bir</a:t>
            </a:r>
            <a:r>
              <a:rPr lang="en-US" sz="1600" dirty="0">
                <a:solidFill>
                  <a:srgbClr val="FFFFFF"/>
                </a:solidFill>
                <a:latin typeface="+mj-lt"/>
              </a:rPr>
              <a:t> </a:t>
            </a:r>
            <a:r>
              <a:rPr lang="en-US" sz="1600" dirty="0" err="1">
                <a:solidFill>
                  <a:srgbClr val="FFFFFF"/>
                </a:solidFill>
                <a:latin typeface="+mj-lt"/>
              </a:rPr>
              <a:t>çalışma</a:t>
            </a:r>
            <a:r>
              <a:rPr lang="en-US" sz="1600" dirty="0">
                <a:solidFill>
                  <a:srgbClr val="FFFFFF"/>
                </a:solidFill>
                <a:latin typeface="+mj-lt"/>
              </a:rPr>
              <a:t> </a:t>
            </a:r>
            <a:r>
              <a:rPr lang="en-US" sz="1600" dirty="0" err="1">
                <a:solidFill>
                  <a:srgbClr val="FFFFFF"/>
                </a:solidFill>
                <a:latin typeface="+mj-lt"/>
              </a:rPr>
              <a:t>ortamı</a:t>
            </a:r>
            <a:r>
              <a:rPr lang="en-US" sz="1600" dirty="0">
                <a:solidFill>
                  <a:srgbClr val="FFFFFF"/>
                </a:solidFill>
                <a:latin typeface="+mj-lt"/>
              </a:rPr>
              <a:t> </a:t>
            </a:r>
            <a:r>
              <a:rPr lang="en-US" sz="1600" dirty="0" err="1">
                <a:solidFill>
                  <a:srgbClr val="FFFFFF"/>
                </a:solidFill>
                <a:latin typeface="+mj-lt"/>
              </a:rPr>
              <a:t>sağlayan</a:t>
            </a:r>
            <a:r>
              <a:rPr lang="en-US" sz="1600" dirty="0">
                <a:solidFill>
                  <a:srgbClr val="FFFFFF"/>
                </a:solidFill>
                <a:latin typeface="+mj-lt"/>
              </a:rPr>
              <a:t> </a:t>
            </a:r>
            <a:r>
              <a:rPr lang="en-US" sz="1600" dirty="0" err="1">
                <a:solidFill>
                  <a:srgbClr val="FFFFFF"/>
                </a:solidFill>
                <a:latin typeface="+mj-lt"/>
              </a:rPr>
              <a:t>tedarikçilerin</a:t>
            </a:r>
            <a:r>
              <a:rPr lang="en-US" sz="1600" dirty="0">
                <a:solidFill>
                  <a:srgbClr val="FFFFFF"/>
                </a:solidFill>
                <a:latin typeface="+mj-lt"/>
              </a:rPr>
              <a:t> </a:t>
            </a:r>
            <a:r>
              <a:rPr lang="en-US" sz="1600" dirty="0" err="1">
                <a:solidFill>
                  <a:srgbClr val="FFFFFF"/>
                </a:solidFill>
                <a:latin typeface="+mj-lt"/>
              </a:rPr>
              <a:t>seçilmesi</a:t>
            </a:r>
            <a:r>
              <a:rPr lang="en-US" sz="1600" dirty="0">
                <a:solidFill>
                  <a:srgbClr val="FFFFFF"/>
                </a:solidFill>
                <a:latin typeface="+mj-lt"/>
              </a:rPr>
              <a:t>, </a:t>
            </a:r>
            <a:r>
              <a:rPr lang="en-US" sz="1600" dirty="0" err="1">
                <a:solidFill>
                  <a:srgbClr val="FFFFFF"/>
                </a:solidFill>
                <a:latin typeface="+mj-lt"/>
              </a:rPr>
              <a:t>özellikle</a:t>
            </a:r>
            <a:r>
              <a:rPr lang="en-US" sz="1600" dirty="0">
                <a:solidFill>
                  <a:srgbClr val="FFFFFF"/>
                </a:solidFill>
                <a:latin typeface="+mj-lt"/>
              </a:rPr>
              <a:t> </a:t>
            </a:r>
            <a:r>
              <a:rPr lang="en-US" sz="1600" dirty="0" err="1">
                <a:solidFill>
                  <a:srgbClr val="FFFFFF"/>
                </a:solidFill>
                <a:latin typeface="+mj-lt"/>
              </a:rPr>
              <a:t>çalışanlarının</a:t>
            </a:r>
            <a:r>
              <a:rPr lang="en-US" sz="1600" dirty="0">
                <a:solidFill>
                  <a:srgbClr val="FFFFFF"/>
                </a:solidFill>
                <a:latin typeface="+mj-lt"/>
              </a:rPr>
              <a:t> </a:t>
            </a:r>
            <a:r>
              <a:rPr lang="en-US" sz="1600" dirty="0" err="1">
                <a:solidFill>
                  <a:srgbClr val="FFFFFF"/>
                </a:solidFill>
                <a:latin typeface="+mj-lt"/>
              </a:rPr>
              <a:t>sağlık</a:t>
            </a:r>
            <a:r>
              <a:rPr lang="en-US" sz="1600" dirty="0">
                <a:solidFill>
                  <a:srgbClr val="FFFFFF"/>
                </a:solidFill>
                <a:latin typeface="+mj-lt"/>
              </a:rPr>
              <a:t> </a:t>
            </a:r>
            <a:r>
              <a:rPr lang="en-US" sz="1600" dirty="0" err="1">
                <a:solidFill>
                  <a:srgbClr val="FFFFFF"/>
                </a:solidFill>
                <a:latin typeface="+mj-lt"/>
              </a:rPr>
              <a:t>koruması</a:t>
            </a:r>
            <a:r>
              <a:rPr lang="en-US" sz="1600" dirty="0">
                <a:solidFill>
                  <a:srgbClr val="FFFFFF"/>
                </a:solidFill>
                <a:latin typeface="+mj-lt"/>
              </a:rPr>
              <a:t>, </a:t>
            </a:r>
            <a:r>
              <a:rPr lang="en-US" sz="1600" dirty="0" err="1">
                <a:solidFill>
                  <a:srgbClr val="FFFFFF"/>
                </a:solidFill>
                <a:latin typeface="+mj-lt"/>
              </a:rPr>
              <a:t>çalışma</a:t>
            </a:r>
            <a:r>
              <a:rPr lang="en-US" sz="1600" dirty="0">
                <a:solidFill>
                  <a:srgbClr val="FFFFFF"/>
                </a:solidFill>
                <a:latin typeface="+mj-lt"/>
              </a:rPr>
              <a:t> </a:t>
            </a:r>
            <a:r>
              <a:rPr lang="en-US" sz="1600" dirty="0" err="1">
                <a:solidFill>
                  <a:srgbClr val="FFFFFF"/>
                </a:solidFill>
                <a:latin typeface="+mj-lt"/>
              </a:rPr>
              <a:t>saatleri</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ücretlendirilmesine</a:t>
            </a:r>
            <a:r>
              <a:rPr lang="en-US" sz="1600" dirty="0">
                <a:solidFill>
                  <a:srgbClr val="FFFFFF"/>
                </a:solidFill>
                <a:latin typeface="+mj-lt"/>
              </a:rPr>
              <a:t> </a:t>
            </a:r>
            <a:r>
              <a:rPr lang="en-US" sz="1600" dirty="0" err="1">
                <a:solidFill>
                  <a:srgbClr val="FFFFFF"/>
                </a:solidFill>
                <a:latin typeface="+mj-lt"/>
              </a:rPr>
              <a:t>ilişkin</a:t>
            </a:r>
            <a:r>
              <a:rPr lang="en-US" sz="1600" dirty="0">
                <a:solidFill>
                  <a:srgbClr val="FFFFFF"/>
                </a:solidFill>
                <a:latin typeface="+mj-lt"/>
              </a:rPr>
              <a:t> </a:t>
            </a:r>
            <a:r>
              <a:rPr lang="en-US" sz="1600" dirty="0" err="1">
                <a:solidFill>
                  <a:srgbClr val="FFFFFF"/>
                </a:solidFill>
                <a:latin typeface="+mj-lt"/>
              </a:rPr>
              <a:t>yürürlükteki</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yönetmeliklere</a:t>
            </a:r>
            <a:r>
              <a:rPr lang="en-US" sz="1600" dirty="0">
                <a:solidFill>
                  <a:srgbClr val="FFFFFF"/>
                </a:solidFill>
                <a:latin typeface="+mj-lt"/>
              </a:rPr>
              <a:t> </a:t>
            </a:r>
            <a:r>
              <a:rPr lang="en-US" sz="1600" dirty="0" err="1">
                <a:solidFill>
                  <a:srgbClr val="FFFFFF"/>
                </a:solidFill>
                <a:latin typeface="+mj-lt"/>
              </a:rPr>
              <a:t>uymak</a:t>
            </a:r>
            <a:r>
              <a:rPr lang="en-US" sz="1600" dirty="0">
                <a:solidFill>
                  <a:srgbClr val="FFFFFF"/>
                </a:solidFill>
                <a:latin typeface="+mj-lt"/>
              </a:rPr>
              <a:t> </a:t>
            </a:r>
            <a:r>
              <a:rPr lang="en-US" sz="1600" dirty="0" err="1">
                <a:solidFill>
                  <a:srgbClr val="FFFFFF"/>
                </a:solidFill>
                <a:latin typeface="+mj-lt"/>
              </a:rPr>
              <a:t>zorunda</a:t>
            </a:r>
            <a:r>
              <a:rPr lang="en-US" sz="1600" dirty="0">
                <a:solidFill>
                  <a:srgbClr val="FFFFFF"/>
                </a:solidFill>
                <a:latin typeface="+mj-lt"/>
              </a:rPr>
              <a:t> </a:t>
            </a:r>
            <a:r>
              <a:rPr lang="en-US" sz="1600" dirty="0" err="1">
                <a:solidFill>
                  <a:srgbClr val="FFFFFF"/>
                </a:solidFill>
                <a:latin typeface="+mj-lt"/>
              </a:rPr>
              <a:t>olan</a:t>
            </a:r>
            <a:r>
              <a:rPr lang="en-US" sz="1600" dirty="0">
                <a:solidFill>
                  <a:srgbClr val="FFFFFF"/>
                </a:solidFill>
                <a:latin typeface="+mj-lt"/>
              </a:rPr>
              <a:t> </a:t>
            </a:r>
            <a:r>
              <a:rPr lang="en-US" sz="1600" dirty="0" err="1">
                <a:solidFill>
                  <a:srgbClr val="FFFFFF"/>
                </a:solidFill>
                <a:latin typeface="+mj-lt"/>
              </a:rPr>
              <a:t>fason</a:t>
            </a:r>
            <a:r>
              <a:rPr lang="en-US" sz="1600" dirty="0">
                <a:solidFill>
                  <a:srgbClr val="FFFFFF"/>
                </a:solidFill>
                <a:latin typeface="+mj-lt"/>
              </a:rPr>
              <a:t> </a:t>
            </a:r>
            <a:r>
              <a:rPr lang="en-US" sz="1600" dirty="0" err="1">
                <a:solidFill>
                  <a:srgbClr val="FFFFFF"/>
                </a:solidFill>
                <a:latin typeface="+mj-lt"/>
              </a:rPr>
              <a:t>imalatçılara</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yerinde</a:t>
            </a:r>
            <a:r>
              <a:rPr lang="en-US" sz="1600" dirty="0">
                <a:solidFill>
                  <a:srgbClr val="FFFFFF"/>
                </a:solidFill>
                <a:latin typeface="+mj-lt"/>
              </a:rPr>
              <a:t> </a:t>
            </a:r>
            <a:r>
              <a:rPr lang="en-US" sz="1600" dirty="0" err="1">
                <a:solidFill>
                  <a:srgbClr val="FFFFFF"/>
                </a:solidFill>
                <a:latin typeface="+mj-lt"/>
              </a:rPr>
              <a:t>hizmet</a:t>
            </a:r>
            <a:r>
              <a:rPr lang="en-US" sz="1600" dirty="0">
                <a:solidFill>
                  <a:srgbClr val="FFFFFF"/>
                </a:solidFill>
                <a:latin typeface="+mj-lt"/>
              </a:rPr>
              <a:t> </a:t>
            </a:r>
            <a:r>
              <a:rPr lang="en-US" sz="1600" dirty="0" err="1">
                <a:solidFill>
                  <a:srgbClr val="FFFFFF"/>
                </a:solidFill>
                <a:latin typeface="+mj-lt"/>
              </a:rPr>
              <a:t>sağlayıcılarına</a:t>
            </a:r>
            <a:r>
              <a:rPr lang="en-US" sz="1600" dirty="0">
                <a:solidFill>
                  <a:srgbClr val="FFFFFF"/>
                </a:solidFill>
                <a:latin typeface="+mj-lt"/>
              </a:rPr>
              <a:t> </a:t>
            </a:r>
            <a:r>
              <a:rPr lang="en-US" sz="1600" dirty="0" err="1">
                <a:solidFill>
                  <a:srgbClr val="FFFFFF"/>
                </a:solidFill>
                <a:latin typeface="+mj-lt"/>
              </a:rPr>
              <a:t>odaklanılması</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İş</a:t>
            </a:r>
            <a:r>
              <a:rPr lang="en-US" sz="1600" dirty="0">
                <a:solidFill>
                  <a:srgbClr val="FFFFFF"/>
                </a:solidFill>
                <a:latin typeface="+mj-lt"/>
              </a:rPr>
              <a:t> </a:t>
            </a:r>
            <a:r>
              <a:rPr lang="en-US" sz="1600" dirty="0" err="1">
                <a:solidFill>
                  <a:srgbClr val="FFFFFF"/>
                </a:solidFill>
                <a:latin typeface="+mj-lt"/>
              </a:rPr>
              <a:t>ahlakı</a:t>
            </a:r>
            <a:r>
              <a:rPr lang="en-US" sz="1600" dirty="0">
                <a:solidFill>
                  <a:srgbClr val="FFFFFF"/>
                </a:solidFill>
                <a:latin typeface="+mj-lt"/>
              </a:rPr>
              <a:t> </a:t>
            </a:r>
            <a:r>
              <a:rPr lang="en-US" sz="1600" dirty="0" err="1">
                <a:solidFill>
                  <a:srgbClr val="FFFFFF"/>
                </a:solidFill>
                <a:latin typeface="+mj-lt"/>
              </a:rPr>
              <a:t>yüksek</a:t>
            </a:r>
            <a:r>
              <a:rPr lang="en-US" sz="1600" dirty="0">
                <a:solidFill>
                  <a:srgbClr val="FFFFFF"/>
                </a:solidFill>
                <a:latin typeface="+mj-lt"/>
              </a:rPr>
              <a:t>, her </a:t>
            </a:r>
            <a:r>
              <a:rPr lang="en-US" sz="1600" dirty="0" err="1">
                <a:solidFill>
                  <a:srgbClr val="FFFFFF"/>
                </a:solidFill>
                <a:latin typeface="+mj-lt"/>
              </a:rPr>
              <a:t>türlü</a:t>
            </a:r>
            <a:r>
              <a:rPr lang="en-US" sz="1600" dirty="0">
                <a:solidFill>
                  <a:srgbClr val="FFFFFF"/>
                </a:solidFill>
                <a:latin typeface="+mj-lt"/>
              </a:rPr>
              <a:t> </a:t>
            </a:r>
            <a:r>
              <a:rPr lang="en-US" sz="1600" dirty="0" err="1">
                <a:solidFill>
                  <a:srgbClr val="FFFFFF"/>
                </a:solidFill>
                <a:latin typeface="+mj-lt"/>
              </a:rPr>
              <a:t>yolsuzluğu</a:t>
            </a:r>
            <a:r>
              <a:rPr lang="en-US" sz="1600" dirty="0">
                <a:solidFill>
                  <a:srgbClr val="FFFFFF"/>
                </a:solidFill>
                <a:latin typeface="+mj-lt"/>
              </a:rPr>
              <a:t> </a:t>
            </a:r>
            <a:r>
              <a:rPr lang="en-US" sz="1600" dirty="0" err="1">
                <a:solidFill>
                  <a:srgbClr val="FFFFFF"/>
                </a:solidFill>
                <a:latin typeface="+mj-lt"/>
              </a:rPr>
              <a:t>önleyen</a:t>
            </a:r>
            <a:r>
              <a:rPr lang="en-US" sz="1600" dirty="0">
                <a:solidFill>
                  <a:srgbClr val="FFFFFF"/>
                </a:solidFill>
                <a:latin typeface="+mj-lt"/>
              </a:rPr>
              <a:t>, </a:t>
            </a:r>
            <a:r>
              <a:rPr lang="en-US" sz="1600" dirty="0" err="1">
                <a:solidFill>
                  <a:srgbClr val="FFFFFF"/>
                </a:solidFill>
                <a:latin typeface="+mj-lt"/>
              </a:rPr>
              <a:t>adil</a:t>
            </a:r>
            <a:r>
              <a:rPr lang="en-US" sz="1600" dirty="0">
                <a:solidFill>
                  <a:srgbClr val="FFFFFF"/>
                </a:solidFill>
                <a:latin typeface="+mj-lt"/>
              </a:rPr>
              <a:t> </a:t>
            </a:r>
            <a:r>
              <a:rPr lang="en-US" sz="1600" dirty="0" err="1">
                <a:solidFill>
                  <a:srgbClr val="FFFFFF"/>
                </a:solidFill>
                <a:latin typeface="+mj-lt"/>
              </a:rPr>
              <a:t>rekabet</a:t>
            </a:r>
            <a:r>
              <a:rPr lang="en-US" sz="1600" dirty="0">
                <a:solidFill>
                  <a:srgbClr val="FFFFFF"/>
                </a:solidFill>
                <a:latin typeface="+mj-lt"/>
              </a:rPr>
              <a:t> </a:t>
            </a:r>
            <a:r>
              <a:rPr lang="en-US" sz="1600" dirty="0" err="1">
                <a:solidFill>
                  <a:srgbClr val="FFFFFF"/>
                </a:solidFill>
                <a:latin typeface="+mj-lt"/>
              </a:rPr>
              <a:t>eden</a:t>
            </a:r>
            <a:r>
              <a:rPr lang="tr-TR" sz="1600" dirty="0">
                <a:solidFill>
                  <a:srgbClr val="FFFFFF"/>
                </a:solidFill>
                <a:latin typeface="+mj-lt"/>
              </a:rPr>
              <a:t> ve </a:t>
            </a:r>
            <a:r>
              <a:rPr lang="en-US" sz="1600" dirty="0" err="1">
                <a:solidFill>
                  <a:srgbClr val="FFFFFF"/>
                </a:solidFill>
                <a:latin typeface="+mj-lt"/>
              </a:rPr>
              <a:t>başkalarının</a:t>
            </a:r>
            <a:r>
              <a:rPr lang="en-US" sz="1600" dirty="0">
                <a:solidFill>
                  <a:srgbClr val="FFFFFF"/>
                </a:solidFill>
                <a:latin typeface="+mj-lt"/>
              </a:rPr>
              <a:t> </a:t>
            </a:r>
            <a:r>
              <a:rPr lang="en-US" sz="1600" dirty="0" err="1">
                <a:solidFill>
                  <a:srgbClr val="FFFFFF"/>
                </a:solidFill>
                <a:latin typeface="+mj-lt"/>
              </a:rPr>
              <a:t>fikri</a:t>
            </a:r>
            <a:r>
              <a:rPr lang="en-US" sz="1600" dirty="0">
                <a:solidFill>
                  <a:srgbClr val="FFFFFF"/>
                </a:solidFill>
                <a:latin typeface="+mj-lt"/>
              </a:rPr>
              <a:t> </a:t>
            </a:r>
            <a:r>
              <a:rPr lang="en-US" sz="1600" dirty="0" err="1">
                <a:solidFill>
                  <a:srgbClr val="FFFFFF"/>
                </a:solidFill>
                <a:latin typeface="+mj-lt"/>
              </a:rPr>
              <a:t>mülkiyet</a:t>
            </a:r>
            <a:r>
              <a:rPr lang="en-US" sz="1600" dirty="0">
                <a:solidFill>
                  <a:srgbClr val="FFFFFF"/>
                </a:solidFill>
                <a:latin typeface="+mj-lt"/>
              </a:rPr>
              <a:t> </a:t>
            </a:r>
            <a:r>
              <a:rPr lang="en-US" sz="1600" dirty="0" err="1">
                <a:solidFill>
                  <a:srgbClr val="FFFFFF"/>
                </a:solidFill>
                <a:latin typeface="+mj-lt"/>
              </a:rPr>
              <a:t>haklarına</a:t>
            </a:r>
            <a:r>
              <a:rPr lang="en-US" sz="1600" dirty="0">
                <a:solidFill>
                  <a:srgbClr val="FFFFFF"/>
                </a:solidFill>
                <a:latin typeface="+mj-lt"/>
              </a:rPr>
              <a:t> </a:t>
            </a:r>
            <a:r>
              <a:rPr lang="en-US" sz="1600" dirty="0" err="1">
                <a:solidFill>
                  <a:srgbClr val="FFFFFF"/>
                </a:solidFill>
                <a:latin typeface="+mj-lt"/>
              </a:rPr>
              <a:t>saygı</a:t>
            </a:r>
            <a:r>
              <a:rPr lang="en-US" sz="1600" dirty="0">
                <a:solidFill>
                  <a:srgbClr val="FFFFFF"/>
                </a:solidFill>
                <a:latin typeface="+mj-lt"/>
              </a:rPr>
              <a:t> </a:t>
            </a:r>
            <a:r>
              <a:rPr lang="en-US" sz="1600" dirty="0" err="1">
                <a:solidFill>
                  <a:srgbClr val="FFFFFF"/>
                </a:solidFill>
                <a:latin typeface="+mj-lt"/>
              </a:rPr>
              <a:t>gösteren</a:t>
            </a:r>
            <a:r>
              <a:rPr lang="en-US" sz="1600" dirty="0">
                <a:solidFill>
                  <a:srgbClr val="FFFFFF"/>
                </a:solidFill>
                <a:latin typeface="+mj-lt"/>
              </a:rPr>
              <a:t> </a:t>
            </a:r>
            <a:r>
              <a:rPr lang="en-US" sz="1600" dirty="0" err="1">
                <a:solidFill>
                  <a:srgbClr val="FFFFFF"/>
                </a:solidFill>
                <a:latin typeface="+mj-lt"/>
              </a:rPr>
              <a:t>tedarikçilerin</a:t>
            </a:r>
            <a:r>
              <a:rPr lang="en-US" sz="1600" dirty="0">
                <a:solidFill>
                  <a:srgbClr val="FFFFFF"/>
                </a:solidFill>
                <a:latin typeface="+mj-lt"/>
              </a:rPr>
              <a:t> </a:t>
            </a:r>
            <a:r>
              <a:rPr lang="en-US" sz="1600" dirty="0" err="1">
                <a:solidFill>
                  <a:srgbClr val="FFFFFF"/>
                </a:solidFill>
                <a:latin typeface="+mj-lt"/>
              </a:rPr>
              <a:t>seçilmesi</a:t>
            </a:r>
            <a:r>
              <a:rPr lang="en-US" sz="1600" dirty="0">
                <a:solidFill>
                  <a:srgbClr val="FFFFFF"/>
                </a:solidFill>
                <a:latin typeface="+mj-lt"/>
              </a:rPr>
              <a:t>, </a:t>
            </a:r>
          </a:p>
          <a:p>
            <a:pPr marL="0" indent="0">
              <a:buNone/>
            </a:pPr>
            <a:r>
              <a:rPr lang="en-US" sz="1600" dirty="0">
                <a:solidFill>
                  <a:srgbClr val="FFFFFF"/>
                </a:solidFill>
                <a:latin typeface="+mj-lt"/>
              </a:rPr>
              <a:t>• ISO 9001, ISO 14001 </a:t>
            </a:r>
            <a:r>
              <a:rPr lang="en-US" sz="1600" dirty="0" err="1">
                <a:solidFill>
                  <a:srgbClr val="FFFFFF"/>
                </a:solidFill>
                <a:latin typeface="+mj-lt"/>
              </a:rPr>
              <a:t>gibi</a:t>
            </a:r>
            <a:r>
              <a:rPr lang="en-US" sz="1600" dirty="0">
                <a:solidFill>
                  <a:srgbClr val="FFFFFF"/>
                </a:solidFill>
                <a:latin typeface="+mj-lt"/>
              </a:rPr>
              <a:t> ISO </a:t>
            </a:r>
            <a:r>
              <a:rPr lang="en-US" sz="1600" dirty="0" err="1">
                <a:solidFill>
                  <a:srgbClr val="FFFFFF"/>
                </a:solidFill>
                <a:latin typeface="+mj-lt"/>
              </a:rPr>
              <a:t>Standartlarına</a:t>
            </a:r>
            <a:r>
              <a:rPr lang="en-US" sz="1600" dirty="0">
                <a:solidFill>
                  <a:srgbClr val="FFFFFF"/>
                </a:solidFill>
                <a:latin typeface="+mj-lt"/>
              </a:rPr>
              <a:t>, </a:t>
            </a:r>
            <a:r>
              <a:rPr lang="en-US" sz="1600" dirty="0" err="1">
                <a:solidFill>
                  <a:srgbClr val="FFFFFF"/>
                </a:solidFill>
                <a:latin typeface="+mj-lt"/>
              </a:rPr>
              <a:t>Birleşmiş</a:t>
            </a:r>
            <a:r>
              <a:rPr lang="en-US" sz="1600" dirty="0">
                <a:solidFill>
                  <a:srgbClr val="FFFFFF"/>
                </a:solidFill>
                <a:latin typeface="+mj-lt"/>
              </a:rPr>
              <a:t> </a:t>
            </a:r>
            <a:r>
              <a:rPr lang="en-US" sz="1600" dirty="0" err="1">
                <a:solidFill>
                  <a:srgbClr val="FFFFFF"/>
                </a:solidFill>
                <a:latin typeface="+mj-lt"/>
              </a:rPr>
              <a:t>Milletler</a:t>
            </a:r>
            <a:r>
              <a:rPr lang="en-US" sz="1600" dirty="0">
                <a:solidFill>
                  <a:srgbClr val="FFFFFF"/>
                </a:solidFill>
                <a:latin typeface="+mj-lt"/>
              </a:rPr>
              <a:t> </a:t>
            </a:r>
            <a:r>
              <a:rPr lang="en-US" sz="1600" dirty="0" err="1">
                <a:solidFill>
                  <a:srgbClr val="FFFFFF"/>
                </a:solidFill>
                <a:latin typeface="+mj-lt"/>
              </a:rPr>
              <a:t>Küresel</a:t>
            </a:r>
            <a:r>
              <a:rPr lang="en-US" sz="1600" dirty="0">
                <a:solidFill>
                  <a:srgbClr val="FFFFFF"/>
                </a:solidFill>
                <a:latin typeface="+mj-lt"/>
              </a:rPr>
              <a:t> </a:t>
            </a:r>
            <a:r>
              <a:rPr lang="en-US" sz="1600" dirty="0" err="1">
                <a:solidFill>
                  <a:srgbClr val="FFFFFF"/>
                </a:solidFill>
                <a:latin typeface="+mj-lt"/>
              </a:rPr>
              <a:t>İlkeler</a:t>
            </a:r>
            <a:r>
              <a:rPr lang="en-US" sz="1600" dirty="0">
                <a:solidFill>
                  <a:srgbClr val="FFFFFF"/>
                </a:solidFill>
                <a:latin typeface="+mj-lt"/>
              </a:rPr>
              <a:t> </a:t>
            </a:r>
            <a:r>
              <a:rPr lang="en-US" sz="1600" dirty="0" err="1">
                <a:solidFill>
                  <a:srgbClr val="FFFFFF"/>
                </a:solidFill>
                <a:latin typeface="+mj-lt"/>
              </a:rPr>
              <a:t>Sözleşmesi’nin</a:t>
            </a:r>
            <a:r>
              <a:rPr lang="en-US" sz="1600" dirty="0">
                <a:solidFill>
                  <a:srgbClr val="FFFFFF"/>
                </a:solidFill>
                <a:latin typeface="+mj-lt"/>
              </a:rPr>
              <a:t> 10 </a:t>
            </a:r>
            <a:r>
              <a:rPr lang="en-US" sz="1600" dirty="0" err="1">
                <a:solidFill>
                  <a:srgbClr val="FFFFFF"/>
                </a:solidFill>
                <a:latin typeface="+mj-lt"/>
              </a:rPr>
              <a:t>İlkesine</a:t>
            </a:r>
            <a:r>
              <a:rPr lang="en-US" sz="1600" dirty="0">
                <a:solidFill>
                  <a:srgbClr val="FFFFFF"/>
                </a:solidFill>
                <a:latin typeface="+mj-lt"/>
              </a:rPr>
              <a:t> </a:t>
            </a:r>
            <a:r>
              <a:rPr lang="en-US" sz="1600" dirty="0" err="1">
                <a:solidFill>
                  <a:srgbClr val="FFFFFF"/>
                </a:solidFill>
                <a:latin typeface="+mj-lt"/>
              </a:rPr>
              <a:t>uyan</a:t>
            </a:r>
            <a:r>
              <a:rPr lang="en-US" sz="1600" dirty="0">
                <a:solidFill>
                  <a:srgbClr val="FFFFFF"/>
                </a:solidFill>
                <a:latin typeface="+mj-lt"/>
              </a:rPr>
              <a:t> </a:t>
            </a:r>
            <a:r>
              <a:rPr lang="en-US" sz="1600" dirty="0" err="1">
                <a:solidFill>
                  <a:srgbClr val="FFFFFF"/>
                </a:solidFill>
                <a:latin typeface="+mj-lt"/>
              </a:rPr>
              <a:t>tedarikçilerin</a:t>
            </a:r>
            <a:r>
              <a:rPr lang="en-US" sz="1600" dirty="0">
                <a:solidFill>
                  <a:srgbClr val="FFFFFF"/>
                </a:solidFill>
                <a:latin typeface="+mj-lt"/>
              </a:rPr>
              <a:t> </a:t>
            </a:r>
            <a:r>
              <a:rPr lang="en-US" sz="1600" dirty="0" err="1">
                <a:solidFill>
                  <a:srgbClr val="FFFFFF"/>
                </a:solidFill>
                <a:latin typeface="+mj-lt"/>
              </a:rPr>
              <a:t>tercih</a:t>
            </a:r>
            <a:r>
              <a:rPr lang="en-US" sz="1600" dirty="0">
                <a:solidFill>
                  <a:srgbClr val="FFFFFF"/>
                </a:solidFill>
                <a:latin typeface="+mj-lt"/>
              </a:rPr>
              <a:t> </a:t>
            </a:r>
            <a:r>
              <a:rPr lang="en-US" sz="1600" dirty="0" err="1">
                <a:solidFill>
                  <a:srgbClr val="FFFFFF"/>
                </a:solidFill>
                <a:latin typeface="+mj-lt"/>
              </a:rPr>
              <a:t>edilmesi</a:t>
            </a:r>
            <a:r>
              <a:rPr lang="en-US" sz="1600" dirty="0">
                <a:solidFill>
                  <a:srgbClr val="FFFFFF"/>
                </a:solidFill>
                <a:latin typeface="+mj-lt"/>
              </a:rPr>
              <a:t>. </a:t>
            </a:r>
          </a:p>
        </p:txBody>
      </p:sp>
    </p:spTree>
    <p:extLst>
      <p:ext uri="{BB962C8B-B14F-4D97-AF65-F5344CB8AC3E}">
        <p14:creationId xmlns:p14="http://schemas.microsoft.com/office/powerpoint/2010/main" val="16159523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unlight in the forest">
            <a:extLst>
              <a:ext uri="{FF2B5EF4-FFF2-40B4-BE49-F238E27FC236}">
                <a16:creationId xmlns:a16="http://schemas.microsoft.com/office/drawing/2014/main" id="{8F781EB1-3F5F-CABA-1EAB-880A00FC63AF}"/>
              </a:ext>
            </a:extLst>
          </p:cNvPr>
          <p:cNvPicPr>
            <a:picLocks noChangeAspect="1"/>
          </p:cNvPicPr>
          <p:nvPr/>
        </p:nvPicPr>
        <p:blipFill rotWithShape="1">
          <a:blip r:embed="rId2">
            <a:alphaModFix amt="35000"/>
          </a:blip>
          <a:srcRect t="7865" b="7865"/>
          <a:stretch/>
        </p:blipFill>
        <p:spPr>
          <a:xfrm>
            <a:off x="20" y="1"/>
            <a:ext cx="12191980" cy="6857999"/>
          </a:xfrm>
          <a:prstGeom prst="rect">
            <a:avLst/>
          </a:prstGeom>
        </p:spPr>
      </p:pic>
      <p:sp>
        <p:nvSpPr>
          <p:cNvPr id="2" name="Title 1">
            <a:extLst>
              <a:ext uri="{FF2B5EF4-FFF2-40B4-BE49-F238E27FC236}">
                <a16:creationId xmlns:a16="http://schemas.microsoft.com/office/drawing/2014/main" id="{977853E5-8BB4-4F6C-965A-190B2E5D266F}"/>
              </a:ext>
            </a:extLst>
          </p:cNvPr>
          <p:cNvSpPr>
            <a:spLocks noGrp="1"/>
          </p:cNvSpPr>
          <p:nvPr>
            <p:ph type="title"/>
          </p:nvPr>
        </p:nvSpPr>
        <p:spPr>
          <a:xfrm>
            <a:off x="838199" y="1065862"/>
            <a:ext cx="6052955" cy="4726276"/>
          </a:xfrm>
        </p:spPr>
        <p:txBody>
          <a:bodyPr>
            <a:normAutofit/>
          </a:bodyPr>
          <a:lstStyle/>
          <a:p>
            <a:pPr algn="r"/>
            <a:r>
              <a:rPr lang="en-US" sz="6200" b="1" dirty="0">
                <a:ln w="22225">
                  <a:solidFill>
                    <a:srgbClr val="FFFFFF"/>
                  </a:solidFill>
                </a:ln>
                <a:noFill/>
              </a:rPr>
              <a:t>POLİTİKALARIMIZ</a:t>
            </a:r>
            <a:br>
              <a:rPr lang="en-US" sz="6200" b="1" dirty="0">
                <a:ln w="22225">
                  <a:solidFill>
                    <a:srgbClr val="FFFFFF"/>
                  </a:solidFill>
                </a:ln>
                <a:noFill/>
              </a:rPr>
            </a:br>
            <a:endParaRPr lang="en-US" sz="6200" b="1" dirty="0">
              <a:ln w="22225">
                <a:solidFill>
                  <a:srgbClr val="FFFFFF"/>
                </a:solidFill>
              </a:ln>
              <a:noFill/>
            </a:endParaRPr>
          </a:p>
        </p:txBody>
      </p:sp>
      <p:cxnSp>
        <p:nvCxnSpPr>
          <p:cNvPr id="16" name="Straight Connector 15">
            <a:extLst>
              <a:ext uri="{FF2B5EF4-FFF2-40B4-BE49-F238E27FC236}">
                <a16:creationId xmlns:a16="http://schemas.microsoft.com/office/drawing/2014/main" id="{96A8629B-8289-498B-939B-1CA0C106182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1ED85C4-C860-403B-95B1-59483F51C921}"/>
              </a:ext>
            </a:extLst>
          </p:cNvPr>
          <p:cNvSpPr>
            <a:spLocks noGrp="1"/>
          </p:cNvSpPr>
          <p:nvPr>
            <p:ph idx="1"/>
          </p:nvPr>
        </p:nvSpPr>
        <p:spPr>
          <a:xfrm>
            <a:off x="7534640" y="130629"/>
            <a:ext cx="4657359" cy="6502399"/>
          </a:xfrm>
        </p:spPr>
        <p:txBody>
          <a:bodyPr anchor="ctr">
            <a:normAutofit/>
          </a:bodyPr>
          <a:lstStyle/>
          <a:p>
            <a:pPr marL="0" indent="0">
              <a:buNone/>
            </a:pPr>
            <a:r>
              <a:rPr lang="en-US" sz="1600" b="1" u="sng" dirty="0">
                <a:solidFill>
                  <a:srgbClr val="FFFFFF"/>
                </a:solidFill>
                <a:latin typeface="+mj-lt"/>
              </a:rPr>
              <a:t>ÇEVRE KORUMA VE ATIK YÖNETİMİ</a:t>
            </a:r>
          </a:p>
          <a:p>
            <a:pPr marL="0" indent="0">
              <a:buNone/>
            </a:pPr>
            <a:endParaRPr lang="tr-TR" sz="1600" dirty="0">
              <a:solidFill>
                <a:srgbClr val="FFFFFF"/>
              </a:solidFill>
              <a:latin typeface="+mj-lt"/>
            </a:endParaRPr>
          </a:p>
          <a:p>
            <a:pPr marL="0" indent="0">
              <a:buNone/>
            </a:pPr>
            <a:r>
              <a:rPr lang="tr-TR" sz="1600" dirty="0" smtClean="0">
                <a:solidFill>
                  <a:srgbClr val="FFFFFF"/>
                </a:solidFill>
              </a:rPr>
              <a:t>Ramada Kazdağları </a:t>
            </a:r>
            <a:r>
              <a:rPr lang="en-US" sz="1600" dirty="0" err="1" smtClean="0">
                <a:solidFill>
                  <a:srgbClr val="FFFFFF"/>
                </a:solidFill>
                <a:latin typeface="+mj-lt"/>
              </a:rPr>
              <a:t>çevre</a:t>
            </a:r>
            <a:r>
              <a:rPr lang="en-US" sz="1600" dirty="0" smtClean="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atık</a:t>
            </a:r>
            <a:r>
              <a:rPr lang="en-US" sz="1600" dirty="0">
                <a:solidFill>
                  <a:srgbClr val="FFFFFF"/>
                </a:solidFill>
                <a:latin typeface="+mj-lt"/>
              </a:rPr>
              <a:t> </a:t>
            </a:r>
            <a:r>
              <a:rPr lang="en-US" sz="1600" dirty="0" err="1">
                <a:solidFill>
                  <a:srgbClr val="FFFFFF"/>
                </a:solidFill>
                <a:latin typeface="+mj-lt"/>
              </a:rPr>
              <a:t>yönetimi</a:t>
            </a:r>
            <a:r>
              <a:rPr lang="en-US" sz="1600" dirty="0">
                <a:solidFill>
                  <a:srgbClr val="FFFFFF"/>
                </a:solidFill>
                <a:latin typeface="+mj-lt"/>
              </a:rPr>
              <a:t> </a:t>
            </a:r>
            <a:r>
              <a:rPr lang="en-US" sz="1600" dirty="0" err="1">
                <a:solidFill>
                  <a:srgbClr val="FFFFFF"/>
                </a:solidFill>
                <a:latin typeface="+mj-lt"/>
              </a:rPr>
              <a:t>konusunda</a:t>
            </a:r>
            <a:r>
              <a:rPr lang="en-US" sz="1600" dirty="0">
                <a:solidFill>
                  <a:srgbClr val="FFFFFF"/>
                </a:solidFill>
                <a:latin typeface="+mj-lt"/>
              </a:rPr>
              <a:t> </a:t>
            </a:r>
            <a:r>
              <a:rPr lang="en-US" sz="1600" dirty="0" err="1">
                <a:solidFill>
                  <a:srgbClr val="FFFFFF"/>
                </a:solidFill>
                <a:latin typeface="+mj-lt"/>
              </a:rPr>
              <a:t>gerekli</a:t>
            </a:r>
            <a:r>
              <a:rPr lang="en-US" sz="1600" dirty="0">
                <a:solidFill>
                  <a:srgbClr val="FFFFFF"/>
                </a:solidFill>
                <a:latin typeface="+mj-lt"/>
              </a:rPr>
              <a:t> </a:t>
            </a:r>
            <a:r>
              <a:rPr lang="en-US" sz="1600" dirty="0" err="1">
                <a:solidFill>
                  <a:srgbClr val="FFFFFF"/>
                </a:solidFill>
                <a:latin typeface="+mj-lt"/>
              </a:rPr>
              <a:t>olan</a:t>
            </a:r>
            <a:r>
              <a:rPr lang="en-US" sz="1600" dirty="0">
                <a:solidFill>
                  <a:srgbClr val="FFFFFF"/>
                </a:solidFill>
                <a:latin typeface="+mj-lt"/>
              </a:rPr>
              <a:t> </a:t>
            </a:r>
            <a:r>
              <a:rPr lang="en-US" sz="1600" dirty="0" err="1">
                <a:solidFill>
                  <a:srgbClr val="FFFFFF"/>
                </a:solidFill>
                <a:latin typeface="+mj-lt"/>
              </a:rPr>
              <a:t>prosedürleri</a:t>
            </a:r>
            <a:r>
              <a:rPr lang="en-US" sz="1600" dirty="0">
                <a:solidFill>
                  <a:srgbClr val="FFFFFF"/>
                </a:solidFill>
                <a:latin typeface="+mj-lt"/>
              </a:rPr>
              <a:t> </a:t>
            </a:r>
            <a:r>
              <a:rPr lang="en-US" sz="1600" dirty="0" err="1">
                <a:solidFill>
                  <a:srgbClr val="FFFFFF"/>
                </a:solidFill>
                <a:latin typeface="+mj-lt"/>
              </a:rPr>
              <a:t>uygulamayı</a:t>
            </a:r>
            <a:r>
              <a:rPr lang="en-US" sz="1600" dirty="0">
                <a:solidFill>
                  <a:srgbClr val="FFFFFF"/>
                </a:solidFill>
                <a:latin typeface="+mj-lt"/>
              </a:rPr>
              <a:t>, </a:t>
            </a:r>
            <a:r>
              <a:rPr lang="en-US" sz="1600" dirty="0" err="1">
                <a:solidFill>
                  <a:srgbClr val="FFFFFF"/>
                </a:solidFill>
                <a:latin typeface="+mj-lt"/>
              </a:rPr>
              <a:t>koşulların</a:t>
            </a:r>
            <a:r>
              <a:rPr lang="en-US" sz="1600" dirty="0">
                <a:solidFill>
                  <a:srgbClr val="FFFFFF"/>
                </a:solidFill>
                <a:latin typeface="+mj-lt"/>
              </a:rPr>
              <a:t> </a:t>
            </a:r>
            <a:r>
              <a:rPr lang="en-US" sz="1600" dirty="0" err="1">
                <a:solidFill>
                  <a:srgbClr val="FFFFFF"/>
                </a:solidFill>
                <a:latin typeface="+mj-lt"/>
              </a:rPr>
              <a:t>sağlanmasını</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gerekli</a:t>
            </a:r>
            <a:r>
              <a:rPr lang="en-US" sz="1600" dirty="0">
                <a:solidFill>
                  <a:srgbClr val="FFFFFF"/>
                </a:solidFill>
                <a:latin typeface="+mj-lt"/>
              </a:rPr>
              <a:t> </a:t>
            </a:r>
            <a:r>
              <a:rPr lang="en-US" sz="1600" dirty="0" err="1">
                <a:solidFill>
                  <a:srgbClr val="FFFFFF"/>
                </a:solidFill>
                <a:latin typeface="+mj-lt"/>
              </a:rPr>
              <a:t>kaynakların</a:t>
            </a:r>
            <a:r>
              <a:rPr lang="en-US" sz="1600" dirty="0">
                <a:solidFill>
                  <a:srgbClr val="FFFFFF"/>
                </a:solidFill>
                <a:latin typeface="+mj-lt"/>
              </a:rPr>
              <a:t> </a:t>
            </a:r>
            <a:r>
              <a:rPr lang="en-US" sz="1600" dirty="0" err="1">
                <a:solidFill>
                  <a:srgbClr val="FFFFFF"/>
                </a:solidFill>
                <a:latin typeface="+mj-lt"/>
              </a:rPr>
              <a:t>temin</a:t>
            </a:r>
            <a:r>
              <a:rPr lang="en-US" sz="1600" dirty="0">
                <a:solidFill>
                  <a:srgbClr val="FFFFFF"/>
                </a:solidFill>
                <a:latin typeface="+mj-lt"/>
              </a:rPr>
              <a:t> </a:t>
            </a:r>
            <a:r>
              <a:rPr lang="en-US" sz="1600" dirty="0" err="1">
                <a:solidFill>
                  <a:srgbClr val="FFFFFF"/>
                </a:solidFill>
                <a:latin typeface="+mj-lt"/>
              </a:rPr>
              <a:t>edilmesini</a:t>
            </a:r>
            <a:r>
              <a:rPr lang="en-US" sz="1600" dirty="0">
                <a:solidFill>
                  <a:srgbClr val="FFFFFF"/>
                </a:solidFill>
                <a:latin typeface="+mj-lt"/>
              </a:rPr>
              <a:t> </a:t>
            </a:r>
            <a:r>
              <a:rPr lang="en-US" sz="1600" dirty="0" err="1">
                <a:solidFill>
                  <a:srgbClr val="FFFFFF"/>
                </a:solidFill>
                <a:latin typeface="+mj-lt"/>
              </a:rPr>
              <a:t>hedef</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ilke</a:t>
            </a:r>
            <a:r>
              <a:rPr lang="en-US" sz="1600" dirty="0">
                <a:solidFill>
                  <a:srgbClr val="FFFFFF"/>
                </a:solidFill>
                <a:latin typeface="+mj-lt"/>
              </a:rPr>
              <a:t> </a:t>
            </a:r>
            <a:r>
              <a:rPr lang="en-US" sz="1600" dirty="0" err="1">
                <a:solidFill>
                  <a:srgbClr val="FFFFFF"/>
                </a:solidFill>
                <a:latin typeface="+mj-lt"/>
              </a:rPr>
              <a:t>olarak</a:t>
            </a:r>
            <a:r>
              <a:rPr lang="en-US" sz="1600" dirty="0">
                <a:solidFill>
                  <a:srgbClr val="FFFFFF"/>
                </a:solidFill>
                <a:latin typeface="+mj-lt"/>
              </a:rPr>
              <a:t> </a:t>
            </a:r>
            <a:r>
              <a:rPr lang="en-US" sz="1600" dirty="0" err="1">
                <a:solidFill>
                  <a:srgbClr val="FFFFFF"/>
                </a:solidFill>
                <a:latin typeface="+mj-lt"/>
              </a:rPr>
              <a:t>benimsemektedir</a:t>
            </a:r>
            <a:r>
              <a:rPr lang="en-US" sz="1600" dirty="0">
                <a:solidFill>
                  <a:srgbClr val="FFFFFF"/>
                </a:solidFill>
                <a:latin typeface="+mj-lt"/>
              </a:rPr>
              <a:t>. </a:t>
            </a:r>
            <a:r>
              <a:rPr lang="en-US" sz="1600" dirty="0" err="1">
                <a:solidFill>
                  <a:srgbClr val="FFFFFF"/>
                </a:solidFill>
                <a:latin typeface="+mj-lt"/>
              </a:rPr>
              <a:t>Kurumumuz</a:t>
            </a:r>
            <a:r>
              <a:rPr lang="en-US" sz="1600" dirty="0">
                <a:solidFill>
                  <a:srgbClr val="FFFFFF"/>
                </a:solidFill>
                <a:latin typeface="+mj-lt"/>
              </a:rPr>
              <a:t> </a:t>
            </a:r>
            <a:r>
              <a:rPr lang="en-US" sz="1600" dirty="0" err="1">
                <a:solidFill>
                  <a:srgbClr val="FFFFFF"/>
                </a:solidFill>
                <a:latin typeface="+mj-lt"/>
              </a:rPr>
              <a:t>yerine</a:t>
            </a:r>
            <a:r>
              <a:rPr lang="en-US" sz="1600" dirty="0">
                <a:solidFill>
                  <a:srgbClr val="FFFFFF"/>
                </a:solidFill>
                <a:latin typeface="+mj-lt"/>
              </a:rPr>
              <a:t> </a:t>
            </a:r>
            <a:r>
              <a:rPr lang="en-US" sz="1600" dirty="0" err="1">
                <a:solidFill>
                  <a:srgbClr val="FFFFFF"/>
                </a:solidFill>
                <a:latin typeface="+mj-lt"/>
              </a:rPr>
              <a:t>getirdiği</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faaliyetlerin</a:t>
            </a:r>
            <a:r>
              <a:rPr lang="en-US" sz="1600" dirty="0">
                <a:solidFill>
                  <a:srgbClr val="FFFFFF"/>
                </a:solidFill>
                <a:latin typeface="+mj-lt"/>
              </a:rPr>
              <a:t> </a:t>
            </a:r>
            <a:r>
              <a:rPr lang="en-US" sz="1600" dirty="0" err="1">
                <a:solidFill>
                  <a:srgbClr val="FFFFFF"/>
                </a:solidFill>
                <a:latin typeface="+mj-lt"/>
              </a:rPr>
              <a:t>çevrenin</a:t>
            </a:r>
            <a:r>
              <a:rPr lang="en-US" sz="1600" dirty="0">
                <a:solidFill>
                  <a:srgbClr val="FFFFFF"/>
                </a:solidFill>
                <a:latin typeface="+mj-lt"/>
              </a:rPr>
              <a:t> </a:t>
            </a:r>
            <a:r>
              <a:rPr lang="en-US" sz="1600" dirty="0" err="1">
                <a:solidFill>
                  <a:srgbClr val="FFFFFF"/>
                </a:solidFill>
                <a:latin typeface="+mj-lt"/>
              </a:rPr>
              <a:t>korunması</a:t>
            </a:r>
            <a:r>
              <a:rPr lang="en-US" sz="1600" dirty="0">
                <a:solidFill>
                  <a:srgbClr val="FFFFFF"/>
                </a:solidFill>
                <a:latin typeface="+mj-lt"/>
              </a:rPr>
              <a:t> </a:t>
            </a:r>
            <a:r>
              <a:rPr lang="en-US" sz="1600" dirty="0" err="1">
                <a:solidFill>
                  <a:srgbClr val="FFFFFF"/>
                </a:solidFill>
                <a:latin typeface="+mj-lt"/>
              </a:rPr>
              <a:t>açısından</a:t>
            </a:r>
            <a:r>
              <a:rPr lang="en-US" sz="1600" dirty="0">
                <a:solidFill>
                  <a:srgbClr val="FFFFFF"/>
                </a:solidFill>
                <a:latin typeface="+mj-lt"/>
              </a:rPr>
              <a:t> </a:t>
            </a:r>
            <a:r>
              <a:rPr lang="en-US" sz="1600" dirty="0" err="1">
                <a:solidFill>
                  <a:srgbClr val="FFFFFF"/>
                </a:solidFill>
                <a:latin typeface="+mj-lt"/>
              </a:rPr>
              <a:t>riskleri</a:t>
            </a:r>
            <a:r>
              <a:rPr lang="en-US" sz="1600" dirty="0">
                <a:solidFill>
                  <a:srgbClr val="FFFFFF"/>
                </a:solidFill>
                <a:latin typeface="+mj-lt"/>
              </a:rPr>
              <a:t> </a:t>
            </a:r>
            <a:r>
              <a:rPr lang="en-US" sz="1600" dirty="0" err="1">
                <a:solidFill>
                  <a:srgbClr val="FFFFFF"/>
                </a:solidFill>
                <a:latin typeface="+mj-lt"/>
              </a:rPr>
              <a:t>göz</a:t>
            </a:r>
            <a:r>
              <a:rPr lang="en-US" sz="1600" dirty="0">
                <a:solidFill>
                  <a:srgbClr val="FFFFFF"/>
                </a:solidFill>
                <a:latin typeface="+mj-lt"/>
              </a:rPr>
              <a:t> </a:t>
            </a:r>
            <a:r>
              <a:rPr lang="en-US" sz="1600" dirty="0" err="1">
                <a:solidFill>
                  <a:srgbClr val="FFFFFF"/>
                </a:solidFill>
                <a:latin typeface="+mj-lt"/>
              </a:rPr>
              <a:t>önünde</a:t>
            </a:r>
            <a:r>
              <a:rPr lang="en-US" sz="1600" dirty="0">
                <a:solidFill>
                  <a:srgbClr val="FFFFFF"/>
                </a:solidFill>
                <a:latin typeface="+mj-lt"/>
              </a:rPr>
              <a:t> </a:t>
            </a:r>
            <a:r>
              <a:rPr lang="en-US" sz="1600" dirty="0" err="1">
                <a:solidFill>
                  <a:srgbClr val="FFFFFF"/>
                </a:solidFill>
                <a:latin typeface="+mj-lt"/>
              </a:rPr>
              <a:t>bulundurarak</a:t>
            </a:r>
            <a:r>
              <a:rPr lang="en-US" sz="1600" dirty="0">
                <a:solidFill>
                  <a:srgbClr val="FFFFFF"/>
                </a:solidFill>
                <a:latin typeface="+mj-lt"/>
              </a:rPr>
              <a:t> </a:t>
            </a:r>
            <a:r>
              <a:rPr lang="en-US" sz="1600" dirty="0" err="1">
                <a:solidFill>
                  <a:srgbClr val="FFFFFF"/>
                </a:solidFill>
                <a:latin typeface="+mj-lt"/>
              </a:rPr>
              <a:t>kabul</a:t>
            </a:r>
            <a:r>
              <a:rPr lang="en-US" sz="1600" dirty="0">
                <a:solidFill>
                  <a:srgbClr val="FFFFFF"/>
                </a:solidFill>
                <a:latin typeface="+mj-lt"/>
              </a:rPr>
              <a:t> </a:t>
            </a:r>
            <a:r>
              <a:rPr lang="en-US" sz="1600" dirty="0" err="1">
                <a:solidFill>
                  <a:srgbClr val="FFFFFF"/>
                </a:solidFill>
                <a:latin typeface="+mj-lt"/>
              </a:rPr>
              <a:t>edilebilir</a:t>
            </a:r>
            <a:r>
              <a:rPr lang="en-US" sz="1600" dirty="0">
                <a:solidFill>
                  <a:srgbClr val="FFFFFF"/>
                </a:solidFill>
                <a:latin typeface="+mj-lt"/>
              </a:rPr>
              <a:t> </a:t>
            </a:r>
            <a:r>
              <a:rPr lang="en-US" sz="1600" dirty="0" err="1">
                <a:solidFill>
                  <a:srgbClr val="FFFFFF"/>
                </a:solidFill>
                <a:latin typeface="+mj-lt"/>
              </a:rPr>
              <a:t>seviyeye</a:t>
            </a:r>
            <a:r>
              <a:rPr lang="en-US" sz="1600" dirty="0">
                <a:solidFill>
                  <a:srgbClr val="FFFFFF"/>
                </a:solidFill>
                <a:latin typeface="+mj-lt"/>
              </a:rPr>
              <a:t> </a:t>
            </a:r>
            <a:r>
              <a:rPr lang="en-US" sz="1600" dirty="0" err="1">
                <a:solidFill>
                  <a:srgbClr val="FFFFFF"/>
                </a:solidFill>
                <a:latin typeface="+mj-lt"/>
              </a:rPr>
              <a:t>indirmeye</a:t>
            </a:r>
            <a:r>
              <a:rPr lang="en-US" sz="1600" dirty="0">
                <a:solidFill>
                  <a:srgbClr val="FFFFFF"/>
                </a:solidFill>
                <a:latin typeface="+mj-lt"/>
              </a:rPr>
              <a:t> </a:t>
            </a:r>
            <a:r>
              <a:rPr lang="en-US" sz="1600" dirty="0" err="1">
                <a:solidFill>
                  <a:srgbClr val="FFFFFF"/>
                </a:solidFill>
                <a:latin typeface="+mj-lt"/>
              </a:rPr>
              <a:t>gayret</a:t>
            </a:r>
            <a:r>
              <a:rPr lang="en-US" sz="1600" dirty="0">
                <a:solidFill>
                  <a:srgbClr val="FFFFFF"/>
                </a:solidFill>
                <a:latin typeface="+mj-lt"/>
              </a:rPr>
              <a:t> </a:t>
            </a:r>
            <a:r>
              <a:rPr lang="en-US" sz="1600" dirty="0" err="1">
                <a:solidFill>
                  <a:srgbClr val="FFFFFF"/>
                </a:solidFill>
                <a:latin typeface="+mj-lt"/>
              </a:rPr>
              <a:t>gösterir</a:t>
            </a:r>
            <a:r>
              <a:rPr lang="en-US" sz="1600" dirty="0">
                <a:solidFill>
                  <a:srgbClr val="FFFFFF"/>
                </a:solidFill>
                <a:latin typeface="+mj-lt"/>
              </a:rPr>
              <a:t>. </a:t>
            </a:r>
            <a:r>
              <a:rPr lang="en-US" sz="1600" dirty="0" err="1">
                <a:solidFill>
                  <a:srgbClr val="FFFFFF"/>
                </a:solidFill>
                <a:latin typeface="+mj-lt"/>
              </a:rPr>
              <a:t>Sürdürülebilir</a:t>
            </a:r>
            <a:r>
              <a:rPr lang="en-US" sz="1600" dirty="0">
                <a:solidFill>
                  <a:srgbClr val="FFFFFF"/>
                </a:solidFill>
                <a:latin typeface="+mj-lt"/>
              </a:rPr>
              <a:t> </a:t>
            </a:r>
            <a:r>
              <a:rPr lang="en-US" sz="1600" dirty="0" err="1">
                <a:solidFill>
                  <a:srgbClr val="FFFFFF"/>
                </a:solidFill>
                <a:latin typeface="+mj-lt"/>
              </a:rPr>
              <a:t>kaynak</a:t>
            </a:r>
            <a:r>
              <a:rPr lang="en-US" sz="1600" dirty="0">
                <a:solidFill>
                  <a:srgbClr val="FFFFFF"/>
                </a:solidFill>
                <a:latin typeface="+mj-lt"/>
              </a:rPr>
              <a:t> </a:t>
            </a:r>
            <a:r>
              <a:rPr lang="en-US" sz="1600" dirty="0" err="1">
                <a:solidFill>
                  <a:srgbClr val="FFFFFF"/>
                </a:solidFill>
                <a:latin typeface="+mj-lt"/>
              </a:rPr>
              <a:t>kullanımı</a:t>
            </a:r>
            <a:r>
              <a:rPr lang="en-US" sz="1600" dirty="0">
                <a:solidFill>
                  <a:srgbClr val="FFFFFF"/>
                </a:solidFill>
                <a:latin typeface="+mj-lt"/>
              </a:rPr>
              <a:t>, </a:t>
            </a:r>
            <a:r>
              <a:rPr lang="en-US" sz="1600" dirty="0" err="1">
                <a:solidFill>
                  <a:srgbClr val="FFFFFF"/>
                </a:solidFill>
                <a:latin typeface="+mj-lt"/>
              </a:rPr>
              <a:t>geri</a:t>
            </a:r>
            <a:r>
              <a:rPr lang="en-US" sz="1600" dirty="0">
                <a:solidFill>
                  <a:srgbClr val="FFFFFF"/>
                </a:solidFill>
                <a:latin typeface="+mj-lt"/>
              </a:rPr>
              <a:t> </a:t>
            </a:r>
            <a:r>
              <a:rPr lang="en-US" sz="1600" dirty="0" err="1">
                <a:solidFill>
                  <a:srgbClr val="FFFFFF"/>
                </a:solidFill>
                <a:latin typeface="+mj-lt"/>
              </a:rPr>
              <a:t>dönüşüme</a:t>
            </a:r>
            <a:r>
              <a:rPr lang="en-US" sz="1600" dirty="0">
                <a:solidFill>
                  <a:srgbClr val="FFFFFF"/>
                </a:solidFill>
                <a:latin typeface="+mj-lt"/>
              </a:rPr>
              <a:t>, </a:t>
            </a:r>
            <a:r>
              <a:rPr lang="en-US" sz="1600" dirty="0" err="1">
                <a:solidFill>
                  <a:srgbClr val="FFFFFF"/>
                </a:solidFill>
                <a:latin typeface="+mj-lt"/>
              </a:rPr>
              <a:t>su</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hava</a:t>
            </a:r>
            <a:r>
              <a:rPr lang="en-US" sz="1600" dirty="0">
                <a:solidFill>
                  <a:srgbClr val="FFFFFF"/>
                </a:solidFill>
                <a:latin typeface="+mj-lt"/>
              </a:rPr>
              <a:t> </a:t>
            </a:r>
            <a:r>
              <a:rPr lang="en-US" sz="1600" dirty="0" err="1">
                <a:solidFill>
                  <a:srgbClr val="FFFFFF"/>
                </a:solidFill>
                <a:latin typeface="+mj-lt"/>
              </a:rPr>
              <a:t>kalitesine</a:t>
            </a:r>
            <a:r>
              <a:rPr lang="en-US" sz="1600" dirty="0">
                <a:solidFill>
                  <a:srgbClr val="FFFFFF"/>
                </a:solidFill>
                <a:latin typeface="+mj-lt"/>
              </a:rPr>
              <a:t> </a:t>
            </a:r>
            <a:r>
              <a:rPr lang="en-US" sz="1600" dirty="0" err="1">
                <a:solidFill>
                  <a:srgbClr val="FFFFFF"/>
                </a:solidFill>
                <a:latin typeface="+mj-lt"/>
              </a:rPr>
              <a:t>önem</a:t>
            </a:r>
            <a:r>
              <a:rPr lang="en-US" sz="1600" dirty="0">
                <a:solidFill>
                  <a:srgbClr val="FFFFFF"/>
                </a:solidFill>
                <a:latin typeface="+mj-lt"/>
              </a:rPr>
              <a:t> </a:t>
            </a:r>
            <a:r>
              <a:rPr lang="en-US" sz="1600" dirty="0" err="1">
                <a:solidFill>
                  <a:srgbClr val="FFFFFF"/>
                </a:solidFill>
                <a:latin typeface="+mj-lt"/>
              </a:rPr>
              <a:t>verilmesi</a:t>
            </a:r>
            <a:r>
              <a:rPr lang="en-US" sz="1600" dirty="0">
                <a:solidFill>
                  <a:srgbClr val="FFFFFF"/>
                </a:solidFill>
                <a:latin typeface="+mj-lt"/>
              </a:rPr>
              <a:t>, </a:t>
            </a:r>
            <a:r>
              <a:rPr lang="en-US" sz="1600" dirty="0" err="1">
                <a:solidFill>
                  <a:srgbClr val="FFFFFF"/>
                </a:solidFill>
                <a:latin typeface="+mj-lt"/>
              </a:rPr>
              <a:t>iklim</a:t>
            </a:r>
            <a:r>
              <a:rPr lang="en-US" sz="1600" dirty="0">
                <a:solidFill>
                  <a:srgbClr val="FFFFFF"/>
                </a:solidFill>
                <a:latin typeface="+mj-lt"/>
              </a:rPr>
              <a:t> </a:t>
            </a:r>
            <a:r>
              <a:rPr lang="en-US" sz="1600" dirty="0" err="1">
                <a:solidFill>
                  <a:srgbClr val="FFFFFF"/>
                </a:solidFill>
                <a:latin typeface="+mj-lt"/>
              </a:rPr>
              <a:t>değişikliğinin</a:t>
            </a:r>
            <a:r>
              <a:rPr lang="en-US" sz="1600" dirty="0">
                <a:solidFill>
                  <a:srgbClr val="FFFFFF"/>
                </a:solidFill>
                <a:latin typeface="+mj-lt"/>
              </a:rPr>
              <a:t> </a:t>
            </a:r>
            <a:r>
              <a:rPr lang="en-US" sz="1600" dirty="0" err="1">
                <a:solidFill>
                  <a:srgbClr val="FFFFFF"/>
                </a:solidFill>
                <a:latin typeface="+mj-lt"/>
              </a:rPr>
              <a:t>azaltılması</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uyumu</a:t>
            </a:r>
            <a:r>
              <a:rPr lang="en-US" sz="1600" dirty="0">
                <a:solidFill>
                  <a:srgbClr val="FFFFFF"/>
                </a:solidFill>
                <a:latin typeface="+mj-lt"/>
              </a:rPr>
              <a:t> </a:t>
            </a:r>
            <a:r>
              <a:rPr lang="en-US" sz="1600" dirty="0" err="1">
                <a:solidFill>
                  <a:srgbClr val="FFFFFF"/>
                </a:solidFill>
                <a:latin typeface="+mj-lt"/>
              </a:rPr>
              <a:t>ile</a:t>
            </a:r>
            <a:r>
              <a:rPr lang="en-US" sz="1600" dirty="0">
                <a:solidFill>
                  <a:srgbClr val="FFFFFF"/>
                </a:solidFill>
                <a:latin typeface="+mj-lt"/>
              </a:rPr>
              <a:t> </a:t>
            </a:r>
            <a:r>
              <a:rPr lang="en-US" sz="1600" dirty="0" err="1">
                <a:solidFill>
                  <a:srgbClr val="FFFFFF"/>
                </a:solidFill>
                <a:latin typeface="+mj-lt"/>
              </a:rPr>
              <a:t>ekosistemlerin</a:t>
            </a:r>
            <a:r>
              <a:rPr lang="en-US" sz="1600" dirty="0">
                <a:solidFill>
                  <a:srgbClr val="FFFFFF"/>
                </a:solidFill>
                <a:latin typeface="+mj-lt"/>
              </a:rPr>
              <a:t> </a:t>
            </a:r>
            <a:r>
              <a:rPr lang="en-US" sz="1600" dirty="0" err="1">
                <a:solidFill>
                  <a:srgbClr val="FFFFFF"/>
                </a:solidFill>
                <a:latin typeface="+mj-lt"/>
              </a:rPr>
              <a:t>korunmasını</a:t>
            </a:r>
            <a:r>
              <a:rPr lang="en-US" sz="1600" dirty="0">
                <a:solidFill>
                  <a:srgbClr val="FFFFFF"/>
                </a:solidFill>
                <a:latin typeface="+mj-lt"/>
              </a:rPr>
              <a:t> </a:t>
            </a:r>
            <a:r>
              <a:rPr lang="en-US" sz="1600" dirty="0" err="1">
                <a:solidFill>
                  <a:srgbClr val="FFFFFF"/>
                </a:solidFill>
                <a:latin typeface="+mj-lt"/>
              </a:rPr>
              <a:t>içermektedir</a:t>
            </a:r>
            <a:r>
              <a:rPr lang="en-US" sz="1600" dirty="0">
                <a:solidFill>
                  <a:srgbClr val="FFFFFF"/>
                </a:solidFill>
                <a:latin typeface="+mj-lt"/>
              </a:rPr>
              <a:t>. </a:t>
            </a:r>
          </a:p>
          <a:p>
            <a:pPr marL="0" indent="0">
              <a:buNone/>
            </a:pPr>
            <a:endParaRPr lang="en-US" sz="1600" dirty="0">
              <a:solidFill>
                <a:srgbClr val="FFFFFF"/>
              </a:solidFill>
              <a:latin typeface="+mj-lt"/>
            </a:endParaRPr>
          </a:p>
          <a:p>
            <a:pPr marL="0" indent="0">
              <a:buNone/>
            </a:pPr>
            <a:r>
              <a:rPr lang="en-US" sz="1600" dirty="0">
                <a:solidFill>
                  <a:srgbClr val="FFFFFF"/>
                </a:solidFill>
                <a:latin typeface="+mj-lt"/>
              </a:rPr>
              <a:t>• </a:t>
            </a:r>
            <a:r>
              <a:rPr lang="en-US" sz="1600" dirty="0" err="1">
                <a:solidFill>
                  <a:srgbClr val="FFFFFF"/>
                </a:solidFill>
                <a:latin typeface="+mj-lt"/>
              </a:rPr>
              <a:t>Yatırım</a:t>
            </a:r>
            <a:r>
              <a:rPr lang="en-US" sz="1600" dirty="0">
                <a:solidFill>
                  <a:srgbClr val="FFFFFF"/>
                </a:solidFill>
                <a:latin typeface="+mj-lt"/>
              </a:rPr>
              <a:t> </a:t>
            </a:r>
            <a:r>
              <a:rPr lang="en-US" sz="1600" dirty="0" err="1">
                <a:solidFill>
                  <a:srgbClr val="FFFFFF"/>
                </a:solidFill>
                <a:latin typeface="+mj-lt"/>
              </a:rPr>
              <a:t>kararları</a:t>
            </a:r>
            <a:r>
              <a:rPr lang="en-US" sz="1600" dirty="0">
                <a:solidFill>
                  <a:srgbClr val="FFFFFF"/>
                </a:solidFill>
                <a:latin typeface="+mj-lt"/>
              </a:rPr>
              <a:t> </a:t>
            </a:r>
            <a:r>
              <a:rPr lang="en-US" sz="1600" dirty="0" err="1">
                <a:solidFill>
                  <a:srgbClr val="FFFFFF"/>
                </a:solidFill>
                <a:latin typeface="+mj-lt"/>
              </a:rPr>
              <a:t>alınırken</a:t>
            </a:r>
            <a:r>
              <a:rPr lang="en-US" sz="1600" dirty="0">
                <a:solidFill>
                  <a:srgbClr val="FFFFFF"/>
                </a:solidFill>
                <a:latin typeface="+mj-lt"/>
              </a:rPr>
              <a:t> </a:t>
            </a:r>
            <a:r>
              <a:rPr lang="en-US" sz="1600" dirty="0" err="1">
                <a:solidFill>
                  <a:srgbClr val="FFFFFF"/>
                </a:solidFill>
                <a:latin typeface="+mj-lt"/>
              </a:rPr>
              <a:t>çevresel</a:t>
            </a:r>
            <a:r>
              <a:rPr lang="en-US" sz="1600" dirty="0">
                <a:solidFill>
                  <a:srgbClr val="FFFFFF"/>
                </a:solidFill>
                <a:latin typeface="+mj-lt"/>
              </a:rPr>
              <a:t> </a:t>
            </a:r>
            <a:r>
              <a:rPr lang="en-US" sz="1600" dirty="0" err="1">
                <a:solidFill>
                  <a:srgbClr val="FFFFFF"/>
                </a:solidFill>
                <a:latin typeface="+mj-lt"/>
              </a:rPr>
              <a:t>kıstaslar</a:t>
            </a:r>
            <a:r>
              <a:rPr lang="en-US" sz="1600" dirty="0">
                <a:solidFill>
                  <a:srgbClr val="FFFFFF"/>
                </a:solidFill>
                <a:latin typeface="+mj-lt"/>
              </a:rPr>
              <a:t> </a:t>
            </a:r>
            <a:r>
              <a:rPr lang="en-US" sz="1600" dirty="0" err="1">
                <a:solidFill>
                  <a:srgbClr val="FFFFFF"/>
                </a:solidFill>
                <a:latin typeface="+mj-lt"/>
              </a:rPr>
              <a:t>dikkate</a:t>
            </a:r>
            <a:r>
              <a:rPr lang="en-US" sz="1600" dirty="0">
                <a:solidFill>
                  <a:srgbClr val="FFFFFF"/>
                </a:solidFill>
                <a:latin typeface="+mj-lt"/>
              </a:rPr>
              <a:t> </a:t>
            </a:r>
            <a:r>
              <a:rPr lang="en-US" sz="1600" dirty="0" err="1">
                <a:solidFill>
                  <a:srgbClr val="FFFFFF"/>
                </a:solidFill>
                <a:latin typeface="+mj-lt"/>
              </a:rPr>
              <a:t>alınır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faaliyetlerde</a:t>
            </a:r>
            <a:r>
              <a:rPr lang="en-US" sz="1600" dirty="0">
                <a:solidFill>
                  <a:srgbClr val="FFFFFF"/>
                </a:solidFill>
                <a:latin typeface="+mj-lt"/>
              </a:rPr>
              <a:t> </a:t>
            </a:r>
            <a:r>
              <a:rPr lang="en-US" sz="1600" dirty="0" err="1">
                <a:solidFill>
                  <a:srgbClr val="FFFFFF"/>
                </a:solidFill>
                <a:latin typeface="+mj-lt"/>
              </a:rPr>
              <a:t>çevreye</a:t>
            </a:r>
            <a:r>
              <a:rPr lang="en-US" sz="1600" dirty="0">
                <a:solidFill>
                  <a:srgbClr val="FFFFFF"/>
                </a:solidFill>
                <a:latin typeface="+mj-lt"/>
              </a:rPr>
              <a:t> </a:t>
            </a:r>
            <a:r>
              <a:rPr lang="en-US" sz="1600" dirty="0" err="1">
                <a:solidFill>
                  <a:srgbClr val="FFFFFF"/>
                </a:solidFill>
                <a:latin typeface="+mj-lt"/>
              </a:rPr>
              <a:t>olabilecek</a:t>
            </a:r>
            <a:r>
              <a:rPr lang="en-US" sz="1600" dirty="0">
                <a:solidFill>
                  <a:srgbClr val="FFFFFF"/>
                </a:solidFill>
                <a:latin typeface="+mj-lt"/>
              </a:rPr>
              <a:t> </a:t>
            </a:r>
            <a:r>
              <a:rPr lang="en-US" sz="1600" dirty="0" err="1">
                <a:solidFill>
                  <a:srgbClr val="FFFFFF"/>
                </a:solidFill>
                <a:latin typeface="+mj-lt"/>
              </a:rPr>
              <a:t>etkiler</a:t>
            </a:r>
            <a:r>
              <a:rPr lang="en-US" sz="1600" dirty="0">
                <a:solidFill>
                  <a:srgbClr val="FFFFFF"/>
                </a:solidFill>
                <a:latin typeface="+mj-lt"/>
              </a:rPr>
              <a:t> </a:t>
            </a:r>
            <a:r>
              <a:rPr lang="en-US" sz="1600" dirty="0" err="1">
                <a:solidFill>
                  <a:srgbClr val="FFFFFF"/>
                </a:solidFill>
                <a:latin typeface="+mj-lt"/>
              </a:rPr>
              <a:t>dikkate</a:t>
            </a:r>
            <a:r>
              <a:rPr lang="en-US" sz="1600" dirty="0">
                <a:solidFill>
                  <a:srgbClr val="FFFFFF"/>
                </a:solidFill>
                <a:latin typeface="+mj-lt"/>
              </a:rPr>
              <a:t> </a:t>
            </a:r>
            <a:r>
              <a:rPr lang="en-US" sz="1600" dirty="0" err="1">
                <a:solidFill>
                  <a:srgbClr val="FFFFFF"/>
                </a:solidFill>
                <a:latin typeface="+mj-lt"/>
              </a:rPr>
              <a:t>alınır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Çevreyi</a:t>
            </a:r>
            <a:r>
              <a:rPr lang="en-US" sz="1600" dirty="0">
                <a:solidFill>
                  <a:srgbClr val="FFFFFF"/>
                </a:solidFill>
                <a:latin typeface="+mj-lt"/>
              </a:rPr>
              <a:t> </a:t>
            </a:r>
            <a:r>
              <a:rPr lang="en-US" sz="1600" dirty="0" err="1">
                <a:solidFill>
                  <a:srgbClr val="FFFFFF"/>
                </a:solidFill>
                <a:latin typeface="+mj-lt"/>
              </a:rPr>
              <a:t>tehdit</a:t>
            </a:r>
            <a:r>
              <a:rPr lang="en-US" sz="1600" dirty="0">
                <a:solidFill>
                  <a:srgbClr val="FFFFFF"/>
                </a:solidFill>
                <a:latin typeface="+mj-lt"/>
              </a:rPr>
              <a:t> </a:t>
            </a:r>
            <a:r>
              <a:rPr lang="en-US" sz="1600" dirty="0" err="1">
                <a:solidFill>
                  <a:srgbClr val="FFFFFF"/>
                </a:solidFill>
                <a:latin typeface="+mj-lt"/>
              </a:rPr>
              <a:t>eden</a:t>
            </a:r>
            <a:r>
              <a:rPr lang="en-US" sz="1600" dirty="0">
                <a:solidFill>
                  <a:srgbClr val="FFFFFF"/>
                </a:solidFill>
                <a:latin typeface="+mj-lt"/>
              </a:rPr>
              <a:t> </a:t>
            </a:r>
            <a:r>
              <a:rPr lang="en-US" sz="1600" dirty="0" err="1">
                <a:solidFill>
                  <a:srgbClr val="FFFFFF"/>
                </a:solidFill>
                <a:latin typeface="+mj-lt"/>
              </a:rPr>
              <a:t>unsurlar</a:t>
            </a:r>
            <a:r>
              <a:rPr lang="en-US" sz="1600" dirty="0">
                <a:solidFill>
                  <a:srgbClr val="FFFFFF"/>
                </a:solidFill>
                <a:latin typeface="+mj-lt"/>
              </a:rPr>
              <a:t> </a:t>
            </a:r>
            <a:r>
              <a:rPr lang="en-US" sz="1600" dirty="0" err="1">
                <a:solidFill>
                  <a:srgbClr val="FFFFFF"/>
                </a:solidFill>
                <a:latin typeface="+mj-lt"/>
              </a:rPr>
              <a:t>belirlenir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Malzeme</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ekipman</a:t>
            </a:r>
            <a:r>
              <a:rPr lang="en-US" sz="1600" dirty="0">
                <a:solidFill>
                  <a:srgbClr val="FFFFFF"/>
                </a:solidFill>
                <a:latin typeface="+mj-lt"/>
              </a:rPr>
              <a:t> </a:t>
            </a:r>
            <a:r>
              <a:rPr lang="en-US" sz="1600" dirty="0" err="1">
                <a:solidFill>
                  <a:srgbClr val="FFFFFF"/>
                </a:solidFill>
                <a:latin typeface="+mj-lt"/>
              </a:rPr>
              <a:t>seçilirken</a:t>
            </a:r>
            <a:r>
              <a:rPr lang="en-US" sz="1600" dirty="0">
                <a:solidFill>
                  <a:srgbClr val="FFFFFF"/>
                </a:solidFill>
                <a:latin typeface="+mj-lt"/>
              </a:rPr>
              <a:t> </a:t>
            </a:r>
            <a:r>
              <a:rPr lang="en-US" sz="1600" dirty="0" err="1">
                <a:solidFill>
                  <a:srgbClr val="FFFFFF"/>
                </a:solidFill>
                <a:latin typeface="+mj-lt"/>
              </a:rPr>
              <a:t>çevreye</a:t>
            </a:r>
            <a:r>
              <a:rPr lang="en-US" sz="1600" dirty="0">
                <a:solidFill>
                  <a:srgbClr val="FFFFFF"/>
                </a:solidFill>
                <a:latin typeface="+mj-lt"/>
              </a:rPr>
              <a:t> </a:t>
            </a:r>
            <a:r>
              <a:rPr lang="en-US" sz="1600" dirty="0" err="1">
                <a:solidFill>
                  <a:srgbClr val="FFFFFF"/>
                </a:solidFill>
                <a:latin typeface="+mj-lt"/>
              </a:rPr>
              <a:t>olumsuz</a:t>
            </a:r>
            <a:r>
              <a:rPr lang="en-US" sz="1600" dirty="0">
                <a:solidFill>
                  <a:srgbClr val="FFFFFF"/>
                </a:solidFill>
                <a:latin typeface="+mj-lt"/>
              </a:rPr>
              <a:t> </a:t>
            </a:r>
            <a:r>
              <a:rPr lang="en-US" sz="1600" dirty="0" err="1">
                <a:solidFill>
                  <a:srgbClr val="FFFFFF"/>
                </a:solidFill>
                <a:latin typeface="+mj-lt"/>
              </a:rPr>
              <a:t>etkisi</a:t>
            </a:r>
            <a:r>
              <a:rPr lang="en-US" sz="1600" dirty="0">
                <a:solidFill>
                  <a:srgbClr val="FFFFFF"/>
                </a:solidFill>
                <a:latin typeface="+mj-lt"/>
              </a:rPr>
              <a:t> </a:t>
            </a:r>
            <a:r>
              <a:rPr lang="en-US" sz="1600" dirty="0" err="1">
                <a:solidFill>
                  <a:srgbClr val="FFFFFF"/>
                </a:solidFill>
                <a:latin typeface="+mj-lt"/>
              </a:rPr>
              <a:t>en</a:t>
            </a:r>
            <a:r>
              <a:rPr lang="en-US" sz="1600" dirty="0">
                <a:solidFill>
                  <a:srgbClr val="FFFFFF"/>
                </a:solidFill>
                <a:latin typeface="+mj-lt"/>
              </a:rPr>
              <a:t> </a:t>
            </a:r>
            <a:r>
              <a:rPr lang="en-US" sz="1600" dirty="0" err="1">
                <a:solidFill>
                  <a:srgbClr val="FFFFFF"/>
                </a:solidFill>
                <a:latin typeface="+mj-lt"/>
              </a:rPr>
              <a:t>az</a:t>
            </a:r>
            <a:r>
              <a:rPr lang="en-US" sz="1600" dirty="0">
                <a:solidFill>
                  <a:srgbClr val="FFFFFF"/>
                </a:solidFill>
                <a:latin typeface="+mj-lt"/>
              </a:rPr>
              <a:t> </a:t>
            </a:r>
            <a:r>
              <a:rPr lang="en-US" sz="1600" dirty="0" err="1">
                <a:solidFill>
                  <a:srgbClr val="FFFFFF"/>
                </a:solidFill>
                <a:latin typeface="+mj-lt"/>
              </a:rPr>
              <a:t>olacaklar</a:t>
            </a:r>
            <a:r>
              <a:rPr lang="en-US" sz="1600" dirty="0">
                <a:solidFill>
                  <a:srgbClr val="FFFFFF"/>
                </a:solidFill>
                <a:latin typeface="+mj-lt"/>
              </a:rPr>
              <a:t> </a:t>
            </a:r>
            <a:r>
              <a:rPr lang="en-US" sz="1600" dirty="0" err="1">
                <a:solidFill>
                  <a:srgbClr val="FFFFFF"/>
                </a:solidFill>
                <a:latin typeface="+mj-lt"/>
              </a:rPr>
              <a:t>tercih</a:t>
            </a:r>
            <a:r>
              <a:rPr lang="en-US" sz="1600" dirty="0">
                <a:solidFill>
                  <a:srgbClr val="FFFFFF"/>
                </a:solidFill>
                <a:latin typeface="+mj-lt"/>
              </a:rPr>
              <a:t> </a:t>
            </a:r>
            <a:r>
              <a:rPr lang="en-US" sz="1600" dirty="0" err="1">
                <a:solidFill>
                  <a:srgbClr val="FFFFFF"/>
                </a:solidFill>
                <a:latin typeface="+mj-lt"/>
              </a:rPr>
              <a:t>edilir</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Çevre</a:t>
            </a:r>
            <a:r>
              <a:rPr lang="en-US" sz="1600" dirty="0">
                <a:solidFill>
                  <a:srgbClr val="FFFFFF"/>
                </a:solidFill>
                <a:latin typeface="+mj-lt"/>
              </a:rPr>
              <a:t> </a:t>
            </a:r>
            <a:r>
              <a:rPr lang="en-US" sz="1600" dirty="0" err="1">
                <a:solidFill>
                  <a:srgbClr val="FFFFFF"/>
                </a:solidFill>
                <a:latin typeface="+mj-lt"/>
              </a:rPr>
              <a:t>bilincini</a:t>
            </a:r>
            <a:r>
              <a:rPr lang="en-US" sz="1600" dirty="0">
                <a:solidFill>
                  <a:srgbClr val="FFFFFF"/>
                </a:solidFill>
                <a:latin typeface="+mj-lt"/>
              </a:rPr>
              <a:t> </a:t>
            </a:r>
            <a:r>
              <a:rPr lang="en-US" sz="1600" dirty="0" err="1">
                <a:solidFill>
                  <a:srgbClr val="FFFFFF"/>
                </a:solidFill>
                <a:latin typeface="+mj-lt"/>
              </a:rPr>
              <a:t>organizasyon</a:t>
            </a:r>
            <a:r>
              <a:rPr lang="en-US" sz="1600" dirty="0">
                <a:solidFill>
                  <a:srgbClr val="FFFFFF"/>
                </a:solidFill>
                <a:latin typeface="+mj-lt"/>
              </a:rPr>
              <a:t> </a:t>
            </a:r>
            <a:r>
              <a:rPr lang="en-US" sz="1600" dirty="0" err="1">
                <a:solidFill>
                  <a:srgbClr val="FFFFFF"/>
                </a:solidFill>
                <a:latin typeface="+mj-lt"/>
              </a:rPr>
              <a:t>kültürünün</a:t>
            </a:r>
            <a:r>
              <a:rPr lang="en-US" sz="1600" dirty="0">
                <a:solidFill>
                  <a:srgbClr val="FFFFFF"/>
                </a:solidFill>
                <a:latin typeface="+mj-lt"/>
              </a:rPr>
              <a:t> </a:t>
            </a:r>
            <a:r>
              <a:rPr lang="en-US" sz="1600" dirty="0" err="1">
                <a:solidFill>
                  <a:srgbClr val="FFFFFF"/>
                </a:solidFill>
                <a:latin typeface="+mj-lt"/>
              </a:rPr>
              <a:t>bir</a:t>
            </a:r>
            <a:r>
              <a:rPr lang="en-US" sz="1600" dirty="0">
                <a:solidFill>
                  <a:srgbClr val="FFFFFF"/>
                </a:solidFill>
                <a:latin typeface="+mj-lt"/>
              </a:rPr>
              <a:t> </a:t>
            </a:r>
            <a:r>
              <a:rPr lang="en-US" sz="1600" dirty="0" err="1">
                <a:solidFill>
                  <a:srgbClr val="FFFFFF"/>
                </a:solidFill>
                <a:latin typeface="+mj-lt"/>
              </a:rPr>
              <a:t>parçası</a:t>
            </a:r>
            <a:r>
              <a:rPr lang="en-US" sz="1600" dirty="0">
                <a:solidFill>
                  <a:srgbClr val="FFFFFF"/>
                </a:solidFill>
                <a:latin typeface="+mj-lt"/>
              </a:rPr>
              <a:t> </a:t>
            </a:r>
            <a:r>
              <a:rPr lang="en-US" sz="1600" dirty="0" err="1">
                <a:solidFill>
                  <a:srgbClr val="FFFFFF"/>
                </a:solidFill>
                <a:latin typeface="+mj-lt"/>
              </a:rPr>
              <a:t>olarak</a:t>
            </a:r>
            <a:r>
              <a:rPr lang="en-US" sz="1600" dirty="0">
                <a:solidFill>
                  <a:srgbClr val="FFFFFF"/>
                </a:solidFill>
                <a:latin typeface="+mj-lt"/>
              </a:rPr>
              <a:t> </a:t>
            </a:r>
            <a:r>
              <a:rPr lang="en-US" sz="1600" dirty="0" err="1">
                <a:solidFill>
                  <a:srgbClr val="FFFFFF"/>
                </a:solidFill>
                <a:latin typeface="+mj-lt"/>
              </a:rPr>
              <a:t>kabul</a:t>
            </a:r>
            <a:r>
              <a:rPr lang="en-US" sz="1600" dirty="0">
                <a:solidFill>
                  <a:srgbClr val="FFFFFF"/>
                </a:solidFill>
                <a:latin typeface="+mj-lt"/>
              </a:rPr>
              <a:t> </a:t>
            </a:r>
            <a:r>
              <a:rPr lang="en-US" sz="1600" dirty="0" err="1">
                <a:solidFill>
                  <a:srgbClr val="FFFFFF"/>
                </a:solidFill>
                <a:latin typeface="+mj-lt"/>
              </a:rPr>
              <a:t>eder</a:t>
            </a:r>
            <a:r>
              <a:rPr lang="en-US" sz="1600" dirty="0">
                <a:solidFill>
                  <a:srgbClr val="FFFFFF"/>
                </a:solidFill>
                <a:latin typeface="+mj-lt"/>
              </a:rPr>
              <a:t>,</a:t>
            </a:r>
          </a:p>
        </p:txBody>
      </p:sp>
    </p:spTree>
    <p:extLst>
      <p:ext uri="{BB962C8B-B14F-4D97-AF65-F5344CB8AC3E}">
        <p14:creationId xmlns:p14="http://schemas.microsoft.com/office/powerpoint/2010/main" val="27228790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Yeşil çimler üzerinde ampul">
            <a:extLst>
              <a:ext uri="{FF2B5EF4-FFF2-40B4-BE49-F238E27FC236}">
                <a16:creationId xmlns:a16="http://schemas.microsoft.com/office/drawing/2014/main" id="{0C26FD2F-5EFE-A83E-B41D-4E07323C7756}"/>
              </a:ext>
            </a:extLst>
          </p:cNvPr>
          <p:cNvPicPr>
            <a:picLocks noChangeAspect="1"/>
          </p:cNvPicPr>
          <p:nvPr/>
        </p:nvPicPr>
        <p:blipFill rotWithShape="1">
          <a:blip r:embed="rId2">
            <a:alphaModFix amt="35000"/>
          </a:blip>
          <a:srcRect t="1709" b="14021"/>
          <a:stretch/>
        </p:blipFill>
        <p:spPr>
          <a:xfrm>
            <a:off x="20" y="1"/>
            <a:ext cx="12191980" cy="6857999"/>
          </a:xfrm>
          <a:prstGeom prst="rect">
            <a:avLst/>
          </a:prstGeom>
        </p:spPr>
      </p:pic>
      <p:sp>
        <p:nvSpPr>
          <p:cNvPr id="2" name="Title 1">
            <a:extLst>
              <a:ext uri="{FF2B5EF4-FFF2-40B4-BE49-F238E27FC236}">
                <a16:creationId xmlns:a16="http://schemas.microsoft.com/office/drawing/2014/main" id="{977853E5-8BB4-4F6C-965A-190B2E5D266F}"/>
              </a:ext>
            </a:extLst>
          </p:cNvPr>
          <p:cNvSpPr>
            <a:spLocks noGrp="1"/>
          </p:cNvSpPr>
          <p:nvPr>
            <p:ph type="title"/>
          </p:nvPr>
        </p:nvSpPr>
        <p:spPr>
          <a:xfrm>
            <a:off x="838199" y="1065862"/>
            <a:ext cx="6052955" cy="4726276"/>
          </a:xfrm>
        </p:spPr>
        <p:txBody>
          <a:bodyPr>
            <a:normAutofit/>
          </a:bodyPr>
          <a:lstStyle/>
          <a:p>
            <a:pPr algn="r"/>
            <a:r>
              <a:rPr lang="en-US" sz="6200" b="1" dirty="0">
                <a:ln w="22225">
                  <a:solidFill>
                    <a:srgbClr val="FFFFFF"/>
                  </a:solidFill>
                </a:ln>
                <a:noFill/>
              </a:rPr>
              <a:t>POLİTİKALARIMIZ</a:t>
            </a:r>
            <a:br>
              <a:rPr lang="en-US" sz="6200" b="1" dirty="0">
                <a:ln w="22225">
                  <a:solidFill>
                    <a:srgbClr val="FFFFFF"/>
                  </a:solidFill>
                </a:ln>
                <a:noFill/>
              </a:rPr>
            </a:br>
            <a:endParaRPr lang="en-US" sz="6200" b="1" dirty="0">
              <a:ln w="22225">
                <a:solidFill>
                  <a:srgbClr val="FFFFFF"/>
                </a:solidFill>
              </a:ln>
              <a:noFill/>
            </a:endParaRPr>
          </a:p>
        </p:txBody>
      </p:sp>
      <p:cxnSp>
        <p:nvCxnSpPr>
          <p:cNvPr id="18" name="Straight Connector 17">
            <a:extLst>
              <a:ext uri="{FF2B5EF4-FFF2-40B4-BE49-F238E27FC236}">
                <a16:creationId xmlns:a16="http://schemas.microsoft.com/office/drawing/2014/main" id="{96A8629B-8289-498B-939B-1CA0C106182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1ED85C4-C860-403B-95B1-59483F51C921}"/>
              </a:ext>
            </a:extLst>
          </p:cNvPr>
          <p:cNvSpPr>
            <a:spLocks noGrp="1"/>
          </p:cNvSpPr>
          <p:nvPr>
            <p:ph idx="1"/>
          </p:nvPr>
        </p:nvSpPr>
        <p:spPr>
          <a:xfrm>
            <a:off x="7212900" y="-1"/>
            <a:ext cx="4979100" cy="6857999"/>
          </a:xfrm>
        </p:spPr>
        <p:txBody>
          <a:bodyPr anchor="ctr">
            <a:normAutofit/>
          </a:bodyPr>
          <a:lstStyle/>
          <a:p>
            <a:pPr marL="0" indent="0">
              <a:buNone/>
            </a:pPr>
            <a:r>
              <a:rPr lang="en-US" sz="1600" b="1" u="sng" dirty="0">
                <a:solidFill>
                  <a:srgbClr val="FFFFFF"/>
                </a:solidFill>
                <a:latin typeface="+mj-lt"/>
              </a:rPr>
              <a:t>ENERJİ VERİMLİLİĞİ</a:t>
            </a:r>
          </a:p>
          <a:p>
            <a:pPr marL="0" indent="0">
              <a:buNone/>
            </a:pPr>
            <a:endParaRPr lang="en-US" sz="1600" b="1" u="sng" dirty="0">
              <a:solidFill>
                <a:srgbClr val="FFFFFF"/>
              </a:solidFill>
              <a:latin typeface="+mj-lt"/>
            </a:endParaRPr>
          </a:p>
          <a:p>
            <a:pPr marL="0" indent="0">
              <a:buNone/>
            </a:pPr>
            <a:r>
              <a:rPr lang="en-US" sz="1600" dirty="0" err="1">
                <a:solidFill>
                  <a:srgbClr val="FFFFFF"/>
                </a:solidFill>
                <a:latin typeface="+mj-lt"/>
              </a:rPr>
              <a:t>Faaliyetlerimizin</a:t>
            </a:r>
            <a:r>
              <a:rPr lang="en-US" sz="1600" dirty="0">
                <a:solidFill>
                  <a:srgbClr val="FFFFFF"/>
                </a:solidFill>
                <a:latin typeface="+mj-lt"/>
              </a:rPr>
              <a:t> ana </a:t>
            </a:r>
            <a:r>
              <a:rPr lang="en-US" sz="1600" dirty="0" err="1">
                <a:solidFill>
                  <a:srgbClr val="FFFFFF"/>
                </a:solidFill>
                <a:latin typeface="+mj-lt"/>
              </a:rPr>
              <a:t>eksenine</a:t>
            </a:r>
            <a:r>
              <a:rPr lang="en-US" sz="1600" dirty="0">
                <a:solidFill>
                  <a:srgbClr val="FFFFFF"/>
                </a:solidFill>
                <a:latin typeface="+mj-lt"/>
              </a:rPr>
              <a:t> </a:t>
            </a:r>
            <a:r>
              <a:rPr lang="en-US" sz="1600" dirty="0" err="1">
                <a:solidFill>
                  <a:srgbClr val="FFFFFF"/>
                </a:solidFill>
                <a:latin typeface="+mj-lt"/>
              </a:rPr>
              <a:t>oturttuğumuz</a:t>
            </a:r>
            <a:r>
              <a:rPr lang="en-US" sz="1600" dirty="0">
                <a:solidFill>
                  <a:srgbClr val="FFFFFF"/>
                </a:solidFill>
                <a:latin typeface="+mj-lt"/>
              </a:rPr>
              <a:t> </a:t>
            </a:r>
            <a:r>
              <a:rPr lang="en-US" sz="1600" dirty="0" err="1">
                <a:solidFill>
                  <a:srgbClr val="FFFFFF"/>
                </a:solidFill>
                <a:latin typeface="+mj-lt"/>
              </a:rPr>
              <a:t>sürdürülebilir</a:t>
            </a:r>
            <a:r>
              <a:rPr lang="en-US" sz="1600" dirty="0">
                <a:solidFill>
                  <a:srgbClr val="FFFFFF"/>
                </a:solidFill>
                <a:latin typeface="+mj-lt"/>
              </a:rPr>
              <a:t> </a:t>
            </a:r>
            <a:r>
              <a:rPr lang="en-US" sz="1600" dirty="0" err="1">
                <a:solidFill>
                  <a:srgbClr val="FFFFFF"/>
                </a:solidFill>
                <a:latin typeface="+mj-lt"/>
              </a:rPr>
              <a:t>büyümenin</a:t>
            </a:r>
            <a:r>
              <a:rPr lang="en-US" sz="1600" dirty="0">
                <a:solidFill>
                  <a:srgbClr val="FFFFFF"/>
                </a:solidFill>
                <a:latin typeface="+mj-lt"/>
              </a:rPr>
              <a:t>, </a:t>
            </a:r>
            <a:r>
              <a:rPr lang="en-US" sz="1600" dirty="0" err="1">
                <a:solidFill>
                  <a:srgbClr val="FFFFFF"/>
                </a:solidFill>
                <a:latin typeface="+mj-lt"/>
              </a:rPr>
              <a:t>sürdürülebilir</a:t>
            </a:r>
            <a:r>
              <a:rPr lang="en-US" sz="1600" dirty="0">
                <a:solidFill>
                  <a:srgbClr val="FFFFFF"/>
                </a:solidFill>
                <a:latin typeface="+mj-lt"/>
              </a:rPr>
              <a:t> </a:t>
            </a:r>
            <a:r>
              <a:rPr lang="en-US" sz="1600" dirty="0" err="1">
                <a:solidFill>
                  <a:srgbClr val="FFFFFF"/>
                </a:solidFill>
                <a:latin typeface="+mj-lt"/>
              </a:rPr>
              <a:t>çevre</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enerji</a:t>
            </a:r>
            <a:r>
              <a:rPr lang="en-US" sz="1600" dirty="0">
                <a:solidFill>
                  <a:srgbClr val="FFFFFF"/>
                </a:solidFill>
                <a:latin typeface="+mj-lt"/>
              </a:rPr>
              <a:t> </a:t>
            </a:r>
            <a:r>
              <a:rPr lang="en-US" sz="1600" dirty="0" err="1">
                <a:solidFill>
                  <a:srgbClr val="FFFFFF"/>
                </a:solidFill>
                <a:latin typeface="+mj-lt"/>
              </a:rPr>
              <a:t>ilkelerini</a:t>
            </a:r>
            <a:r>
              <a:rPr lang="en-US" sz="1600" dirty="0">
                <a:solidFill>
                  <a:srgbClr val="FFFFFF"/>
                </a:solidFill>
                <a:latin typeface="+mj-lt"/>
              </a:rPr>
              <a:t> </a:t>
            </a:r>
            <a:r>
              <a:rPr lang="en-US" sz="1600" dirty="0" err="1">
                <a:solidFill>
                  <a:srgbClr val="FFFFFF"/>
                </a:solidFill>
                <a:latin typeface="+mj-lt"/>
              </a:rPr>
              <a:t>yaşattığımız</a:t>
            </a:r>
            <a:r>
              <a:rPr lang="en-US" sz="1600" dirty="0">
                <a:solidFill>
                  <a:srgbClr val="FFFFFF"/>
                </a:solidFill>
                <a:latin typeface="+mj-lt"/>
              </a:rPr>
              <a:t> </a:t>
            </a:r>
            <a:r>
              <a:rPr lang="en-US" sz="1600" dirty="0" err="1">
                <a:solidFill>
                  <a:srgbClr val="FFFFFF"/>
                </a:solidFill>
                <a:latin typeface="+mj-lt"/>
              </a:rPr>
              <a:t>sürece</a:t>
            </a:r>
            <a:r>
              <a:rPr lang="en-US" sz="1600" dirty="0">
                <a:solidFill>
                  <a:srgbClr val="FFFFFF"/>
                </a:solidFill>
                <a:latin typeface="+mj-lt"/>
              </a:rPr>
              <a:t> </a:t>
            </a:r>
            <a:r>
              <a:rPr lang="en-US" sz="1600" dirty="0" err="1">
                <a:solidFill>
                  <a:srgbClr val="FFFFFF"/>
                </a:solidFill>
                <a:latin typeface="+mj-lt"/>
              </a:rPr>
              <a:t>mümkün</a:t>
            </a:r>
            <a:r>
              <a:rPr lang="en-US" sz="1600" dirty="0">
                <a:solidFill>
                  <a:srgbClr val="FFFFFF"/>
                </a:solidFill>
                <a:latin typeface="+mj-lt"/>
              </a:rPr>
              <a:t> </a:t>
            </a:r>
            <a:r>
              <a:rPr lang="en-US" sz="1600" dirty="0" err="1">
                <a:solidFill>
                  <a:srgbClr val="FFFFFF"/>
                </a:solidFill>
                <a:latin typeface="+mj-lt"/>
              </a:rPr>
              <a:t>olduğunun</a:t>
            </a:r>
            <a:r>
              <a:rPr lang="en-US" sz="1600" dirty="0">
                <a:solidFill>
                  <a:srgbClr val="FFFFFF"/>
                </a:solidFill>
                <a:latin typeface="+mj-lt"/>
              </a:rPr>
              <a:t> </a:t>
            </a:r>
            <a:r>
              <a:rPr lang="en-US" sz="1600" dirty="0" err="1">
                <a:solidFill>
                  <a:srgbClr val="FFFFFF"/>
                </a:solidFill>
                <a:latin typeface="+mj-lt"/>
              </a:rPr>
              <a:t>bilincinde</a:t>
            </a:r>
            <a:r>
              <a:rPr lang="en-US" sz="1600" dirty="0">
                <a:solidFill>
                  <a:srgbClr val="FFFFFF"/>
                </a:solidFill>
                <a:latin typeface="+mj-lt"/>
              </a:rPr>
              <a:t> </a:t>
            </a:r>
            <a:r>
              <a:rPr lang="en-US" sz="1600" dirty="0" err="1">
                <a:solidFill>
                  <a:srgbClr val="FFFFFF"/>
                </a:solidFill>
                <a:latin typeface="+mj-lt"/>
              </a:rPr>
              <a:t>olan</a:t>
            </a:r>
            <a:r>
              <a:rPr lang="en-US" sz="1600" dirty="0">
                <a:solidFill>
                  <a:srgbClr val="FFFFFF"/>
                </a:solidFill>
                <a:latin typeface="+mj-lt"/>
              </a:rPr>
              <a:t> </a:t>
            </a:r>
            <a:r>
              <a:rPr lang="en-US" sz="1600" dirty="0" err="1">
                <a:solidFill>
                  <a:srgbClr val="FFFFFF"/>
                </a:solidFill>
                <a:latin typeface="+mj-lt"/>
              </a:rPr>
              <a:t>bir</a:t>
            </a:r>
            <a:r>
              <a:rPr lang="en-US" sz="1600" dirty="0">
                <a:solidFill>
                  <a:srgbClr val="FFFFFF"/>
                </a:solidFill>
                <a:latin typeface="+mj-lt"/>
              </a:rPr>
              <a:t> </a:t>
            </a:r>
            <a:r>
              <a:rPr lang="en-US" sz="1600" dirty="0" err="1">
                <a:solidFill>
                  <a:srgbClr val="FFFFFF"/>
                </a:solidFill>
                <a:latin typeface="+mj-lt"/>
              </a:rPr>
              <a:t>kurum</a:t>
            </a:r>
            <a:r>
              <a:rPr lang="en-US" sz="1600" dirty="0">
                <a:solidFill>
                  <a:srgbClr val="FFFFFF"/>
                </a:solidFill>
                <a:latin typeface="+mj-lt"/>
              </a:rPr>
              <a:t> </a:t>
            </a:r>
            <a:r>
              <a:rPr lang="en-US" sz="1600" dirty="0" err="1">
                <a:solidFill>
                  <a:srgbClr val="FFFFFF"/>
                </a:solidFill>
                <a:latin typeface="+mj-lt"/>
              </a:rPr>
              <a:t>olarak</a:t>
            </a:r>
            <a:r>
              <a:rPr lang="en-US" sz="1600" dirty="0">
                <a:solidFill>
                  <a:srgbClr val="FFFFFF"/>
                </a:solidFill>
                <a:latin typeface="+mj-lt"/>
              </a:rPr>
              <a:t>, </a:t>
            </a:r>
          </a:p>
          <a:p>
            <a:pPr marL="0" indent="0">
              <a:buNone/>
            </a:pPr>
            <a:endParaRPr lang="en-US" sz="1600" dirty="0">
              <a:solidFill>
                <a:srgbClr val="FFFFFF"/>
              </a:solidFill>
              <a:latin typeface="+mj-lt"/>
            </a:endParaRPr>
          </a:p>
          <a:p>
            <a:pPr marL="0" indent="0">
              <a:buNone/>
            </a:pPr>
            <a:r>
              <a:rPr lang="en-US" sz="1600" dirty="0">
                <a:solidFill>
                  <a:srgbClr val="FFFFFF"/>
                </a:solidFill>
                <a:latin typeface="+mj-lt"/>
              </a:rPr>
              <a:t>• </a:t>
            </a:r>
            <a:r>
              <a:rPr lang="en-US" sz="1600" dirty="0" err="1">
                <a:solidFill>
                  <a:srgbClr val="FFFFFF"/>
                </a:solidFill>
                <a:latin typeface="+mj-lt"/>
              </a:rPr>
              <a:t>Doğal</a:t>
            </a:r>
            <a:r>
              <a:rPr lang="en-US" sz="1600" dirty="0">
                <a:solidFill>
                  <a:srgbClr val="FFFFFF"/>
                </a:solidFill>
                <a:latin typeface="+mj-lt"/>
              </a:rPr>
              <a:t> </a:t>
            </a:r>
            <a:r>
              <a:rPr lang="en-US" sz="1600" dirty="0" err="1">
                <a:solidFill>
                  <a:srgbClr val="FFFFFF"/>
                </a:solidFill>
                <a:latin typeface="+mj-lt"/>
              </a:rPr>
              <a:t>kaynakları</a:t>
            </a:r>
            <a:r>
              <a:rPr lang="en-US" sz="1600" dirty="0">
                <a:solidFill>
                  <a:srgbClr val="FFFFFF"/>
                </a:solidFill>
                <a:latin typeface="+mj-lt"/>
              </a:rPr>
              <a:t> </a:t>
            </a:r>
            <a:r>
              <a:rPr lang="en-US" sz="1600" dirty="0" err="1">
                <a:solidFill>
                  <a:srgbClr val="FFFFFF"/>
                </a:solidFill>
                <a:latin typeface="+mj-lt"/>
              </a:rPr>
              <a:t>verimli</a:t>
            </a:r>
            <a:r>
              <a:rPr lang="en-US" sz="1600" dirty="0">
                <a:solidFill>
                  <a:srgbClr val="FFFFFF"/>
                </a:solidFill>
                <a:latin typeface="+mj-lt"/>
              </a:rPr>
              <a:t> </a:t>
            </a:r>
            <a:r>
              <a:rPr lang="en-US" sz="1600" dirty="0" err="1">
                <a:solidFill>
                  <a:srgbClr val="FFFFFF"/>
                </a:solidFill>
                <a:latin typeface="+mj-lt"/>
              </a:rPr>
              <a:t>kullanmak</a:t>
            </a:r>
            <a:r>
              <a:rPr lang="en-US" sz="1600" dirty="0">
                <a:solidFill>
                  <a:srgbClr val="FFFFFF"/>
                </a:solidFill>
                <a:latin typeface="+mj-lt"/>
              </a:rPr>
              <a:t>, </a:t>
            </a:r>
          </a:p>
          <a:p>
            <a:pPr marL="0" indent="0">
              <a:buNone/>
            </a:pPr>
            <a:r>
              <a:rPr lang="en-US" sz="1600" dirty="0">
                <a:solidFill>
                  <a:srgbClr val="FFFFFF"/>
                </a:solidFill>
                <a:latin typeface="+mj-lt"/>
              </a:rPr>
              <a:t>• Geri </a:t>
            </a:r>
            <a:r>
              <a:rPr lang="en-US" sz="1600" dirty="0" err="1">
                <a:solidFill>
                  <a:srgbClr val="FFFFFF"/>
                </a:solidFill>
                <a:latin typeface="+mj-lt"/>
              </a:rPr>
              <a:t>dönüşüm</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kazanımı</a:t>
            </a:r>
            <a:r>
              <a:rPr lang="en-US" sz="1600" dirty="0">
                <a:solidFill>
                  <a:srgbClr val="FFFFFF"/>
                </a:solidFill>
                <a:latin typeface="+mj-lt"/>
              </a:rPr>
              <a:t> </a:t>
            </a:r>
            <a:r>
              <a:rPr lang="en-US" sz="1600" dirty="0" err="1">
                <a:solidFill>
                  <a:srgbClr val="FFFFFF"/>
                </a:solidFill>
                <a:latin typeface="+mj-lt"/>
              </a:rPr>
              <a:t>arttırmak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Enerji</a:t>
            </a:r>
            <a:r>
              <a:rPr lang="en-US" sz="1600" dirty="0">
                <a:solidFill>
                  <a:srgbClr val="FFFFFF"/>
                </a:solidFill>
                <a:latin typeface="+mj-lt"/>
              </a:rPr>
              <a:t> </a:t>
            </a:r>
            <a:r>
              <a:rPr lang="en-US" sz="1600" dirty="0" err="1">
                <a:solidFill>
                  <a:srgbClr val="FFFFFF"/>
                </a:solidFill>
                <a:latin typeface="+mj-lt"/>
              </a:rPr>
              <a:t>verimliliği</a:t>
            </a:r>
            <a:r>
              <a:rPr lang="en-US" sz="1600" dirty="0">
                <a:solidFill>
                  <a:srgbClr val="FFFFFF"/>
                </a:solidFill>
                <a:latin typeface="+mj-lt"/>
              </a:rPr>
              <a:t> </a:t>
            </a:r>
            <a:r>
              <a:rPr lang="en-US" sz="1600" dirty="0" err="1">
                <a:solidFill>
                  <a:srgbClr val="FFFFFF"/>
                </a:solidFill>
                <a:latin typeface="+mj-lt"/>
              </a:rPr>
              <a:t>olan</a:t>
            </a:r>
            <a:r>
              <a:rPr lang="en-US" sz="1600" dirty="0">
                <a:solidFill>
                  <a:srgbClr val="FFFFFF"/>
                </a:solidFill>
                <a:latin typeface="+mj-lt"/>
              </a:rPr>
              <a:t> </a:t>
            </a:r>
            <a:r>
              <a:rPr lang="en-US" sz="1600" dirty="0" err="1">
                <a:solidFill>
                  <a:srgbClr val="FFFFFF"/>
                </a:solidFill>
                <a:latin typeface="+mj-lt"/>
              </a:rPr>
              <a:t>teknolojileri</a:t>
            </a:r>
            <a:r>
              <a:rPr lang="en-US" sz="1600" dirty="0">
                <a:solidFill>
                  <a:srgbClr val="FFFFFF"/>
                </a:solidFill>
                <a:latin typeface="+mj-lt"/>
              </a:rPr>
              <a:t> </a:t>
            </a:r>
            <a:r>
              <a:rPr lang="en-US" sz="1600" dirty="0" err="1">
                <a:solidFill>
                  <a:srgbClr val="FFFFFF"/>
                </a:solidFill>
                <a:latin typeface="+mj-lt"/>
              </a:rPr>
              <a:t>kullanmak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İklim</a:t>
            </a:r>
            <a:r>
              <a:rPr lang="en-US" sz="1600" dirty="0">
                <a:solidFill>
                  <a:srgbClr val="FFFFFF"/>
                </a:solidFill>
                <a:latin typeface="+mj-lt"/>
              </a:rPr>
              <a:t> </a:t>
            </a:r>
            <a:r>
              <a:rPr lang="en-US" sz="1600" dirty="0" err="1">
                <a:solidFill>
                  <a:srgbClr val="FFFFFF"/>
                </a:solidFill>
                <a:latin typeface="+mj-lt"/>
              </a:rPr>
              <a:t>değişikliğine</a:t>
            </a:r>
            <a:r>
              <a:rPr lang="en-US" sz="1600" dirty="0">
                <a:solidFill>
                  <a:srgbClr val="FFFFFF"/>
                </a:solidFill>
                <a:latin typeface="+mj-lt"/>
              </a:rPr>
              <a:t> </a:t>
            </a:r>
            <a:r>
              <a:rPr lang="en-US" sz="1600" dirty="0" err="1">
                <a:solidFill>
                  <a:srgbClr val="FFFFFF"/>
                </a:solidFill>
                <a:latin typeface="+mj-lt"/>
              </a:rPr>
              <a:t>olumlu</a:t>
            </a:r>
            <a:r>
              <a:rPr lang="en-US" sz="1600" dirty="0">
                <a:solidFill>
                  <a:srgbClr val="FFFFFF"/>
                </a:solidFill>
                <a:latin typeface="+mj-lt"/>
              </a:rPr>
              <a:t> </a:t>
            </a:r>
            <a:r>
              <a:rPr lang="en-US" sz="1600" dirty="0" err="1">
                <a:solidFill>
                  <a:srgbClr val="FFFFFF"/>
                </a:solidFill>
                <a:latin typeface="+mj-lt"/>
              </a:rPr>
              <a:t>etki</a:t>
            </a:r>
            <a:r>
              <a:rPr lang="en-US" sz="1600" dirty="0">
                <a:solidFill>
                  <a:srgbClr val="FFFFFF"/>
                </a:solidFill>
                <a:latin typeface="+mj-lt"/>
              </a:rPr>
              <a:t> </a:t>
            </a:r>
            <a:r>
              <a:rPr lang="en-US" sz="1600" dirty="0" err="1">
                <a:solidFill>
                  <a:srgbClr val="FFFFFF"/>
                </a:solidFill>
                <a:latin typeface="+mj-lt"/>
              </a:rPr>
              <a:t>yapacak</a:t>
            </a:r>
            <a:r>
              <a:rPr lang="en-US" sz="1600" dirty="0">
                <a:solidFill>
                  <a:srgbClr val="FFFFFF"/>
                </a:solidFill>
                <a:latin typeface="+mj-lt"/>
              </a:rPr>
              <a:t> </a:t>
            </a:r>
            <a:r>
              <a:rPr lang="en-US" sz="1600" dirty="0" err="1">
                <a:solidFill>
                  <a:srgbClr val="FFFFFF"/>
                </a:solidFill>
                <a:latin typeface="+mj-lt"/>
              </a:rPr>
              <a:t>enerji</a:t>
            </a:r>
            <a:r>
              <a:rPr lang="en-US" sz="1600" dirty="0">
                <a:solidFill>
                  <a:srgbClr val="FFFFFF"/>
                </a:solidFill>
                <a:latin typeface="+mj-lt"/>
              </a:rPr>
              <a:t> </a:t>
            </a:r>
            <a:r>
              <a:rPr lang="en-US" sz="1600" dirty="0" err="1">
                <a:solidFill>
                  <a:srgbClr val="FFFFFF"/>
                </a:solidFill>
                <a:latin typeface="+mj-lt"/>
              </a:rPr>
              <a:t>verimliliği</a:t>
            </a:r>
            <a:r>
              <a:rPr lang="en-US" sz="1600" dirty="0">
                <a:solidFill>
                  <a:srgbClr val="FFFFFF"/>
                </a:solidFill>
                <a:latin typeface="+mj-lt"/>
              </a:rPr>
              <a:t> </a:t>
            </a:r>
            <a:r>
              <a:rPr lang="en-US" sz="1600" dirty="0" err="1">
                <a:solidFill>
                  <a:srgbClr val="FFFFFF"/>
                </a:solidFill>
                <a:latin typeface="+mj-lt"/>
              </a:rPr>
              <a:t>projelerini</a:t>
            </a:r>
            <a:r>
              <a:rPr lang="en-US" sz="1600" dirty="0">
                <a:solidFill>
                  <a:srgbClr val="FFFFFF"/>
                </a:solidFill>
                <a:latin typeface="+mj-lt"/>
              </a:rPr>
              <a:t> </a:t>
            </a:r>
            <a:r>
              <a:rPr lang="en-US" sz="1600" dirty="0" err="1">
                <a:solidFill>
                  <a:srgbClr val="FFFFFF"/>
                </a:solidFill>
                <a:latin typeface="+mj-lt"/>
              </a:rPr>
              <a:t>uygulamak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Enerji</a:t>
            </a:r>
            <a:r>
              <a:rPr lang="en-US" sz="1600" dirty="0">
                <a:solidFill>
                  <a:srgbClr val="FFFFFF"/>
                </a:solidFill>
                <a:latin typeface="+mj-lt"/>
              </a:rPr>
              <a:t> </a:t>
            </a:r>
            <a:r>
              <a:rPr lang="en-US" sz="1600" dirty="0" err="1">
                <a:solidFill>
                  <a:srgbClr val="FFFFFF"/>
                </a:solidFill>
                <a:latin typeface="+mj-lt"/>
              </a:rPr>
              <a:t>verimliliği</a:t>
            </a:r>
            <a:r>
              <a:rPr lang="en-US" sz="1600" dirty="0">
                <a:solidFill>
                  <a:srgbClr val="FFFFFF"/>
                </a:solidFill>
                <a:latin typeface="+mj-lt"/>
              </a:rPr>
              <a:t> </a:t>
            </a:r>
            <a:r>
              <a:rPr lang="en-US" sz="1600" dirty="0" err="1">
                <a:solidFill>
                  <a:srgbClr val="FFFFFF"/>
                </a:solidFill>
                <a:latin typeface="+mj-lt"/>
              </a:rPr>
              <a:t>sağlayan</a:t>
            </a:r>
            <a:r>
              <a:rPr lang="en-US" sz="1600" dirty="0">
                <a:solidFill>
                  <a:srgbClr val="FFFFFF"/>
                </a:solidFill>
                <a:latin typeface="+mj-lt"/>
              </a:rPr>
              <a:t> </a:t>
            </a:r>
            <a:r>
              <a:rPr lang="en-US" sz="1600" dirty="0" err="1">
                <a:solidFill>
                  <a:srgbClr val="FFFFFF"/>
                </a:solidFill>
                <a:latin typeface="+mj-lt"/>
              </a:rPr>
              <a:t>ürünleri</a:t>
            </a:r>
            <a:r>
              <a:rPr lang="en-US" sz="1600" dirty="0">
                <a:solidFill>
                  <a:srgbClr val="FFFFFF"/>
                </a:solidFill>
                <a:latin typeface="+mj-lt"/>
              </a:rPr>
              <a:t> </a:t>
            </a:r>
            <a:r>
              <a:rPr lang="en-US" sz="1600" dirty="0" err="1">
                <a:solidFill>
                  <a:srgbClr val="FFFFFF"/>
                </a:solidFill>
                <a:latin typeface="+mj-lt"/>
              </a:rPr>
              <a:t>kullanmak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Performansı</a:t>
            </a:r>
            <a:r>
              <a:rPr lang="en-US" sz="1600" dirty="0">
                <a:solidFill>
                  <a:srgbClr val="FFFFFF"/>
                </a:solidFill>
                <a:latin typeface="+mj-lt"/>
              </a:rPr>
              <a:t> </a:t>
            </a:r>
            <a:r>
              <a:rPr lang="en-US" sz="1600" dirty="0" err="1">
                <a:solidFill>
                  <a:srgbClr val="FFFFFF"/>
                </a:solidFill>
                <a:latin typeface="+mj-lt"/>
              </a:rPr>
              <a:t>yüksek</a:t>
            </a:r>
            <a:r>
              <a:rPr lang="en-US" sz="1600" dirty="0">
                <a:solidFill>
                  <a:srgbClr val="FFFFFF"/>
                </a:solidFill>
                <a:latin typeface="+mj-lt"/>
              </a:rPr>
              <a:t> </a:t>
            </a:r>
            <a:r>
              <a:rPr lang="en-US" sz="1600" dirty="0" err="1">
                <a:solidFill>
                  <a:srgbClr val="FFFFFF"/>
                </a:solidFill>
                <a:latin typeface="+mj-lt"/>
              </a:rPr>
              <a:t>tasarımları</a:t>
            </a:r>
            <a:r>
              <a:rPr lang="en-US" sz="1600" dirty="0">
                <a:solidFill>
                  <a:srgbClr val="FFFFFF"/>
                </a:solidFill>
                <a:latin typeface="+mj-lt"/>
              </a:rPr>
              <a:t> </a:t>
            </a:r>
            <a:r>
              <a:rPr lang="en-US" sz="1600" dirty="0" err="1">
                <a:solidFill>
                  <a:srgbClr val="FFFFFF"/>
                </a:solidFill>
                <a:latin typeface="+mj-lt"/>
              </a:rPr>
              <a:t>desteklemek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Çevre</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enerjiyle</a:t>
            </a:r>
            <a:r>
              <a:rPr lang="en-US" sz="1600" dirty="0">
                <a:solidFill>
                  <a:srgbClr val="FFFFFF"/>
                </a:solidFill>
                <a:latin typeface="+mj-lt"/>
              </a:rPr>
              <a:t> </a:t>
            </a:r>
            <a:r>
              <a:rPr lang="en-US" sz="1600" dirty="0" err="1">
                <a:solidFill>
                  <a:srgbClr val="FFFFFF"/>
                </a:solidFill>
                <a:latin typeface="+mj-lt"/>
              </a:rPr>
              <a:t>ilgili</a:t>
            </a:r>
            <a:r>
              <a:rPr lang="en-US" sz="1600" dirty="0">
                <a:solidFill>
                  <a:srgbClr val="FFFFFF"/>
                </a:solidFill>
                <a:latin typeface="+mj-lt"/>
              </a:rPr>
              <a:t> </a:t>
            </a:r>
            <a:r>
              <a:rPr lang="en-US" sz="1600" dirty="0" err="1">
                <a:solidFill>
                  <a:srgbClr val="FFFFFF"/>
                </a:solidFill>
                <a:latin typeface="+mj-lt"/>
              </a:rPr>
              <a:t>yasal</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diğer</a:t>
            </a:r>
            <a:r>
              <a:rPr lang="en-US" sz="1600" dirty="0">
                <a:solidFill>
                  <a:srgbClr val="FFFFFF"/>
                </a:solidFill>
                <a:latin typeface="+mj-lt"/>
              </a:rPr>
              <a:t> </a:t>
            </a:r>
            <a:r>
              <a:rPr lang="en-US" sz="1600" dirty="0" err="1">
                <a:solidFill>
                  <a:srgbClr val="FFFFFF"/>
                </a:solidFill>
                <a:latin typeface="+mj-lt"/>
              </a:rPr>
              <a:t>şartlara</a:t>
            </a:r>
            <a:r>
              <a:rPr lang="en-US" sz="1600" dirty="0">
                <a:solidFill>
                  <a:srgbClr val="FFFFFF"/>
                </a:solidFill>
                <a:latin typeface="+mj-lt"/>
              </a:rPr>
              <a:t> </a:t>
            </a:r>
            <a:r>
              <a:rPr lang="en-US" sz="1600" dirty="0" err="1">
                <a:solidFill>
                  <a:srgbClr val="FFFFFF"/>
                </a:solidFill>
                <a:latin typeface="+mj-lt"/>
              </a:rPr>
              <a:t>uymak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Çevre</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enerji</a:t>
            </a:r>
            <a:r>
              <a:rPr lang="en-US" sz="1600" dirty="0">
                <a:solidFill>
                  <a:srgbClr val="FFFFFF"/>
                </a:solidFill>
                <a:latin typeface="+mj-lt"/>
              </a:rPr>
              <a:t> </a:t>
            </a:r>
            <a:r>
              <a:rPr lang="en-US" sz="1600" dirty="0" err="1">
                <a:solidFill>
                  <a:srgbClr val="FFFFFF"/>
                </a:solidFill>
                <a:latin typeface="+mj-lt"/>
              </a:rPr>
              <a:t>performansımızı</a:t>
            </a:r>
            <a:r>
              <a:rPr lang="en-US" sz="1600" dirty="0">
                <a:solidFill>
                  <a:srgbClr val="FFFFFF"/>
                </a:solidFill>
                <a:latin typeface="+mj-lt"/>
              </a:rPr>
              <a:t> </a:t>
            </a:r>
            <a:r>
              <a:rPr lang="en-US" sz="1600" dirty="0" err="1">
                <a:solidFill>
                  <a:srgbClr val="FFFFFF"/>
                </a:solidFill>
                <a:latin typeface="+mj-lt"/>
              </a:rPr>
              <a:t>geliştirmek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Faaliyetlerimizin</a:t>
            </a:r>
            <a:r>
              <a:rPr lang="en-US" sz="1600" dirty="0">
                <a:solidFill>
                  <a:srgbClr val="FFFFFF"/>
                </a:solidFill>
                <a:latin typeface="+mj-lt"/>
              </a:rPr>
              <a:t> </a:t>
            </a:r>
            <a:r>
              <a:rPr lang="en-US" sz="1600" dirty="0" err="1">
                <a:solidFill>
                  <a:srgbClr val="FFFFFF"/>
                </a:solidFill>
                <a:latin typeface="+mj-lt"/>
              </a:rPr>
              <a:t>olumsuz</a:t>
            </a:r>
            <a:r>
              <a:rPr lang="en-US" sz="1600" dirty="0">
                <a:solidFill>
                  <a:srgbClr val="FFFFFF"/>
                </a:solidFill>
                <a:latin typeface="+mj-lt"/>
              </a:rPr>
              <a:t> </a:t>
            </a:r>
            <a:r>
              <a:rPr lang="en-US" sz="1600" dirty="0" err="1">
                <a:solidFill>
                  <a:srgbClr val="FFFFFF"/>
                </a:solidFill>
                <a:latin typeface="+mj-lt"/>
              </a:rPr>
              <a:t>çevre</a:t>
            </a:r>
            <a:r>
              <a:rPr lang="en-US" sz="1600" dirty="0">
                <a:solidFill>
                  <a:srgbClr val="FFFFFF"/>
                </a:solidFill>
                <a:latin typeface="+mj-lt"/>
              </a:rPr>
              <a:t> </a:t>
            </a:r>
            <a:r>
              <a:rPr lang="en-US" sz="1600" dirty="0" err="1">
                <a:solidFill>
                  <a:srgbClr val="FFFFFF"/>
                </a:solidFill>
                <a:latin typeface="+mj-lt"/>
              </a:rPr>
              <a:t>etkilerini</a:t>
            </a:r>
            <a:r>
              <a:rPr lang="en-US" sz="1600" dirty="0">
                <a:solidFill>
                  <a:srgbClr val="FFFFFF"/>
                </a:solidFill>
                <a:latin typeface="+mj-lt"/>
              </a:rPr>
              <a:t> </a:t>
            </a:r>
            <a:r>
              <a:rPr lang="en-US" sz="1600" dirty="0" err="1">
                <a:solidFill>
                  <a:srgbClr val="FFFFFF"/>
                </a:solidFill>
                <a:latin typeface="+mj-lt"/>
              </a:rPr>
              <a:t>azaltmak</a:t>
            </a:r>
            <a:r>
              <a:rPr lang="en-US" sz="1600" dirty="0">
                <a:solidFill>
                  <a:srgbClr val="FFFFFF"/>
                </a:solidFill>
                <a:latin typeface="+mj-lt"/>
              </a:rPr>
              <a:t> </a:t>
            </a:r>
            <a:r>
              <a:rPr lang="en-US" sz="1600" dirty="0" err="1">
                <a:solidFill>
                  <a:srgbClr val="FFFFFF"/>
                </a:solidFill>
                <a:latin typeface="+mj-lt"/>
              </a:rPr>
              <a:t>için</a:t>
            </a:r>
            <a:r>
              <a:rPr lang="en-US" sz="1600" dirty="0">
                <a:solidFill>
                  <a:srgbClr val="FFFFFF"/>
                </a:solidFill>
                <a:latin typeface="+mj-lt"/>
              </a:rPr>
              <a:t> </a:t>
            </a:r>
            <a:r>
              <a:rPr lang="en-US" sz="1600" dirty="0" err="1">
                <a:solidFill>
                  <a:srgbClr val="FFFFFF"/>
                </a:solidFill>
                <a:latin typeface="+mj-lt"/>
              </a:rPr>
              <a:t>gerekli</a:t>
            </a:r>
            <a:r>
              <a:rPr lang="en-US" sz="1600" dirty="0">
                <a:solidFill>
                  <a:srgbClr val="FFFFFF"/>
                </a:solidFill>
                <a:latin typeface="+mj-lt"/>
              </a:rPr>
              <a:t> </a:t>
            </a:r>
            <a:r>
              <a:rPr lang="en-US" sz="1600" dirty="0" err="1">
                <a:solidFill>
                  <a:srgbClr val="FFFFFF"/>
                </a:solidFill>
                <a:latin typeface="+mj-lt"/>
              </a:rPr>
              <a:t>tedbirleri</a:t>
            </a:r>
            <a:r>
              <a:rPr lang="en-US" sz="1600" dirty="0">
                <a:solidFill>
                  <a:srgbClr val="FFFFFF"/>
                </a:solidFill>
                <a:latin typeface="+mj-lt"/>
              </a:rPr>
              <a:t> </a:t>
            </a:r>
            <a:r>
              <a:rPr lang="en-US" sz="1600" dirty="0" err="1">
                <a:solidFill>
                  <a:srgbClr val="FFFFFF"/>
                </a:solidFill>
                <a:latin typeface="+mj-lt"/>
              </a:rPr>
              <a:t>almak</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Belirlenen</a:t>
            </a:r>
            <a:r>
              <a:rPr lang="en-US" sz="1600" dirty="0">
                <a:solidFill>
                  <a:srgbClr val="FFFFFF"/>
                </a:solidFill>
                <a:latin typeface="+mj-lt"/>
              </a:rPr>
              <a:t> </a:t>
            </a:r>
            <a:r>
              <a:rPr lang="en-US" sz="1600" dirty="0" err="1">
                <a:solidFill>
                  <a:srgbClr val="FFFFFF"/>
                </a:solidFill>
                <a:latin typeface="+mj-lt"/>
              </a:rPr>
              <a:t>amaç</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hedeflerimizi</a:t>
            </a:r>
            <a:r>
              <a:rPr lang="en-US" sz="1600" dirty="0">
                <a:solidFill>
                  <a:srgbClr val="FFFFFF"/>
                </a:solidFill>
                <a:latin typeface="+mj-lt"/>
              </a:rPr>
              <a:t> </a:t>
            </a:r>
            <a:r>
              <a:rPr lang="en-US" sz="1600" dirty="0" err="1">
                <a:solidFill>
                  <a:srgbClr val="FFFFFF"/>
                </a:solidFill>
                <a:latin typeface="+mj-lt"/>
              </a:rPr>
              <a:t>periyodik</a:t>
            </a:r>
            <a:r>
              <a:rPr lang="en-US" sz="1600" dirty="0">
                <a:solidFill>
                  <a:srgbClr val="FFFFFF"/>
                </a:solidFill>
                <a:latin typeface="+mj-lt"/>
              </a:rPr>
              <a:t> </a:t>
            </a:r>
            <a:r>
              <a:rPr lang="en-US" sz="1600" dirty="0" err="1">
                <a:solidFill>
                  <a:srgbClr val="FFFFFF"/>
                </a:solidFill>
                <a:latin typeface="+mj-lt"/>
              </a:rPr>
              <a:t>olarak</a:t>
            </a:r>
            <a:r>
              <a:rPr lang="en-US" sz="1600" dirty="0">
                <a:solidFill>
                  <a:srgbClr val="FFFFFF"/>
                </a:solidFill>
                <a:latin typeface="+mj-lt"/>
              </a:rPr>
              <a:t> </a:t>
            </a:r>
            <a:r>
              <a:rPr lang="en-US" sz="1600" dirty="0" err="1">
                <a:solidFill>
                  <a:srgbClr val="FFFFFF"/>
                </a:solidFill>
                <a:latin typeface="+mj-lt"/>
              </a:rPr>
              <a:t>gözden</a:t>
            </a:r>
            <a:r>
              <a:rPr lang="en-US" sz="1600" dirty="0">
                <a:solidFill>
                  <a:srgbClr val="FFFFFF"/>
                </a:solidFill>
                <a:latin typeface="+mj-lt"/>
              </a:rPr>
              <a:t> </a:t>
            </a:r>
            <a:r>
              <a:rPr lang="en-US" sz="1600" dirty="0" err="1">
                <a:solidFill>
                  <a:srgbClr val="FFFFFF"/>
                </a:solidFill>
                <a:latin typeface="+mj-lt"/>
              </a:rPr>
              <a:t>geçirmek</a:t>
            </a:r>
            <a:r>
              <a:rPr lang="en-US" sz="1600" dirty="0">
                <a:solidFill>
                  <a:srgbClr val="FFFFFF"/>
                </a:solidFill>
                <a:latin typeface="+mj-lt"/>
              </a:rPr>
              <a:t>,</a:t>
            </a:r>
            <a:endParaRPr lang="en-US" sz="1600" b="1" u="sng" dirty="0">
              <a:solidFill>
                <a:srgbClr val="FFFFFF"/>
              </a:solidFill>
              <a:latin typeface="+mj-lt"/>
            </a:endParaRPr>
          </a:p>
          <a:p>
            <a:pPr marL="0" indent="0">
              <a:buNone/>
            </a:pPr>
            <a:endParaRPr lang="en-US" sz="1100" dirty="0">
              <a:solidFill>
                <a:srgbClr val="FFFFFF"/>
              </a:solidFill>
              <a:latin typeface="+mj-lt"/>
            </a:endParaRPr>
          </a:p>
        </p:txBody>
      </p:sp>
    </p:spTree>
    <p:extLst>
      <p:ext uri="{BB962C8B-B14F-4D97-AF65-F5344CB8AC3E}">
        <p14:creationId xmlns:p14="http://schemas.microsoft.com/office/powerpoint/2010/main" val="390800150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yuncak plastik rakamlar">
            <a:extLst>
              <a:ext uri="{FF2B5EF4-FFF2-40B4-BE49-F238E27FC236}">
                <a16:creationId xmlns:a16="http://schemas.microsoft.com/office/drawing/2014/main" id="{71868A4A-20A3-7A82-2C44-7F25B510CB40}"/>
              </a:ext>
            </a:extLst>
          </p:cNvPr>
          <p:cNvPicPr>
            <a:picLocks noChangeAspect="1"/>
          </p:cNvPicPr>
          <p:nvPr/>
        </p:nvPicPr>
        <p:blipFill rotWithShape="1">
          <a:blip r:embed="rId2">
            <a:alphaModFix amt="35000"/>
          </a:blip>
          <a:srcRect t="7865" b="7865"/>
          <a:stretch/>
        </p:blipFill>
        <p:spPr>
          <a:xfrm>
            <a:off x="20" y="1"/>
            <a:ext cx="12191980" cy="6857999"/>
          </a:xfrm>
          <a:prstGeom prst="rect">
            <a:avLst/>
          </a:prstGeom>
        </p:spPr>
      </p:pic>
      <p:sp>
        <p:nvSpPr>
          <p:cNvPr id="2" name="Title 1">
            <a:extLst>
              <a:ext uri="{FF2B5EF4-FFF2-40B4-BE49-F238E27FC236}">
                <a16:creationId xmlns:a16="http://schemas.microsoft.com/office/drawing/2014/main" id="{977853E5-8BB4-4F6C-965A-190B2E5D266F}"/>
              </a:ext>
            </a:extLst>
          </p:cNvPr>
          <p:cNvSpPr>
            <a:spLocks noGrp="1"/>
          </p:cNvSpPr>
          <p:nvPr>
            <p:ph type="title"/>
          </p:nvPr>
        </p:nvSpPr>
        <p:spPr>
          <a:xfrm>
            <a:off x="838199" y="1065862"/>
            <a:ext cx="6052955" cy="4726276"/>
          </a:xfrm>
        </p:spPr>
        <p:txBody>
          <a:bodyPr>
            <a:normAutofit/>
          </a:bodyPr>
          <a:lstStyle/>
          <a:p>
            <a:pPr algn="r"/>
            <a:r>
              <a:rPr lang="en-US" sz="6200" b="1" dirty="0">
                <a:ln w="22225">
                  <a:solidFill>
                    <a:srgbClr val="FFFFFF"/>
                  </a:solidFill>
                </a:ln>
                <a:noFill/>
              </a:rPr>
              <a:t>POLİTİKALARIMIZ</a:t>
            </a:r>
            <a:br>
              <a:rPr lang="en-US" sz="6200" b="1" dirty="0">
                <a:ln w="22225">
                  <a:solidFill>
                    <a:srgbClr val="FFFFFF"/>
                  </a:solidFill>
                </a:ln>
                <a:noFill/>
              </a:rPr>
            </a:br>
            <a:endParaRPr lang="en-US" sz="6200" b="1" dirty="0">
              <a:ln w="22225">
                <a:solidFill>
                  <a:srgbClr val="FFFFFF"/>
                </a:solidFill>
              </a:ln>
              <a:noFill/>
            </a:endParaRPr>
          </a:p>
        </p:txBody>
      </p:sp>
      <p:cxnSp>
        <p:nvCxnSpPr>
          <p:cNvPr id="18" name="Straight Connector 17">
            <a:extLst>
              <a:ext uri="{FF2B5EF4-FFF2-40B4-BE49-F238E27FC236}">
                <a16:creationId xmlns:a16="http://schemas.microsoft.com/office/drawing/2014/main" id="{96A8629B-8289-498B-939B-1CA0C106182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1ED85C4-C860-403B-95B1-59483F51C921}"/>
              </a:ext>
            </a:extLst>
          </p:cNvPr>
          <p:cNvSpPr>
            <a:spLocks noGrp="1"/>
          </p:cNvSpPr>
          <p:nvPr>
            <p:ph idx="1"/>
          </p:nvPr>
        </p:nvSpPr>
        <p:spPr>
          <a:xfrm>
            <a:off x="7212900" y="0"/>
            <a:ext cx="4979080" cy="6858000"/>
          </a:xfrm>
        </p:spPr>
        <p:txBody>
          <a:bodyPr anchor="ctr">
            <a:normAutofit/>
          </a:bodyPr>
          <a:lstStyle/>
          <a:p>
            <a:pPr marL="0" indent="0">
              <a:buNone/>
            </a:pPr>
            <a:r>
              <a:rPr lang="en-US" sz="1600" b="1" u="sng" dirty="0">
                <a:solidFill>
                  <a:srgbClr val="FFFFFF"/>
                </a:solidFill>
                <a:latin typeface="+mj-lt"/>
              </a:rPr>
              <a:t>ÇOCUK HAKLARI</a:t>
            </a:r>
          </a:p>
          <a:p>
            <a:pPr marL="0" indent="0">
              <a:buNone/>
            </a:pPr>
            <a:endParaRPr lang="en-US" sz="1600" b="1" u="sng" dirty="0">
              <a:solidFill>
                <a:srgbClr val="FFFFFF"/>
              </a:solidFill>
              <a:latin typeface="+mj-lt"/>
            </a:endParaRPr>
          </a:p>
          <a:p>
            <a:pPr marL="0" indent="0">
              <a:buNone/>
            </a:pPr>
            <a:r>
              <a:rPr lang="en-US" sz="1600" dirty="0" err="1">
                <a:solidFill>
                  <a:srgbClr val="FFFFFF"/>
                </a:solidFill>
                <a:latin typeface="+mj-lt"/>
              </a:rPr>
              <a:t>Çocuk</a:t>
            </a:r>
            <a:r>
              <a:rPr lang="en-US" sz="1600" dirty="0">
                <a:solidFill>
                  <a:srgbClr val="FFFFFF"/>
                </a:solidFill>
                <a:latin typeface="+mj-lt"/>
              </a:rPr>
              <a:t> </a:t>
            </a:r>
            <a:r>
              <a:rPr lang="en-US" sz="1600" dirty="0" err="1">
                <a:solidFill>
                  <a:srgbClr val="FFFFFF"/>
                </a:solidFill>
                <a:latin typeface="+mj-lt"/>
              </a:rPr>
              <a:t>hakları</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dünyada</a:t>
            </a:r>
            <a:r>
              <a:rPr lang="en-US" sz="1600" dirty="0">
                <a:solidFill>
                  <a:srgbClr val="FFFFFF"/>
                </a:solidFill>
                <a:latin typeface="+mj-lt"/>
              </a:rPr>
              <a:t> </a:t>
            </a:r>
            <a:r>
              <a:rPr lang="en-US" sz="1600" dirty="0" err="1">
                <a:solidFill>
                  <a:srgbClr val="FFFFFF"/>
                </a:solidFill>
                <a:latin typeface="+mj-lt"/>
              </a:rPr>
              <a:t>çocukların</a:t>
            </a:r>
            <a:r>
              <a:rPr lang="en-US" sz="1600" dirty="0">
                <a:solidFill>
                  <a:srgbClr val="FFFFFF"/>
                </a:solidFill>
                <a:latin typeface="+mj-lt"/>
              </a:rPr>
              <a:t> </a:t>
            </a:r>
            <a:r>
              <a:rPr lang="en-US" sz="1600" dirty="0" err="1">
                <a:solidFill>
                  <a:srgbClr val="FFFFFF"/>
                </a:solidFill>
                <a:latin typeface="+mj-lt"/>
              </a:rPr>
              <a:t>sahip</a:t>
            </a:r>
            <a:r>
              <a:rPr lang="en-US" sz="1600" dirty="0">
                <a:solidFill>
                  <a:srgbClr val="FFFFFF"/>
                </a:solidFill>
                <a:latin typeface="+mj-lt"/>
              </a:rPr>
              <a:t> </a:t>
            </a:r>
            <a:r>
              <a:rPr lang="en-US" sz="1600" dirty="0" err="1">
                <a:solidFill>
                  <a:srgbClr val="FFFFFF"/>
                </a:solidFill>
                <a:latin typeface="+mj-lt"/>
              </a:rPr>
              <a:t>olduğu</a:t>
            </a:r>
            <a:r>
              <a:rPr lang="en-US" sz="1600" dirty="0">
                <a:solidFill>
                  <a:srgbClr val="FFFFFF"/>
                </a:solidFill>
                <a:latin typeface="+mj-lt"/>
              </a:rPr>
              <a:t> </a:t>
            </a:r>
            <a:r>
              <a:rPr lang="en-US" sz="1600" dirty="0" err="1">
                <a:solidFill>
                  <a:srgbClr val="FFFFFF"/>
                </a:solidFill>
                <a:latin typeface="+mj-lt"/>
              </a:rPr>
              <a:t>hakları</a:t>
            </a:r>
            <a:r>
              <a:rPr lang="en-US" sz="1600" dirty="0">
                <a:solidFill>
                  <a:srgbClr val="FFFFFF"/>
                </a:solidFill>
                <a:latin typeface="+mj-lt"/>
              </a:rPr>
              <a:t> </a:t>
            </a:r>
            <a:r>
              <a:rPr lang="en-US" sz="1600" dirty="0" err="1">
                <a:solidFill>
                  <a:srgbClr val="FFFFFF"/>
                </a:solidFill>
                <a:latin typeface="+mj-lt"/>
              </a:rPr>
              <a:t>tanımlayan</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çocukların</a:t>
            </a:r>
            <a:r>
              <a:rPr lang="en-US" sz="1600" dirty="0">
                <a:solidFill>
                  <a:srgbClr val="FFFFFF"/>
                </a:solidFill>
                <a:latin typeface="+mj-lt"/>
              </a:rPr>
              <a:t> </a:t>
            </a:r>
            <a:r>
              <a:rPr lang="en-US" sz="1600" dirty="0" err="1">
                <a:solidFill>
                  <a:srgbClr val="FFFFFF"/>
                </a:solidFill>
                <a:latin typeface="+mj-lt"/>
              </a:rPr>
              <a:t>sahip</a:t>
            </a:r>
            <a:r>
              <a:rPr lang="en-US" sz="1600" dirty="0">
                <a:solidFill>
                  <a:srgbClr val="FFFFFF"/>
                </a:solidFill>
                <a:latin typeface="+mj-lt"/>
              </a:rPr>
              <a:t> </a:t>
            </a:r>
            <a:r>
              <a:rPr lang="en-US" sz="1600" dirty="0" err="1">
                <a:solidFill>
                  <a:srgbClr val="FFFFFF"/>
                </a:solidFill>
                <a:latin typeface="+mj-lt"/>
              </a:rPr>
              <a:t>olduğu</a:t>
            </a:r>
            <a:r>
              <a:rPr lang="en-US" sz="1600" dirty="0">
                <a:solidFill>
                  <a:srgbClr val="FFFFFF"/>
                </a:solidFill>
                <a:latin typeface="+mj-lt"/>
              </a:rPr>
              <a:t> </a:t>
            </a:r>
            <a:r>
              <a:rPr lang="en-US" sz="1600" dirty="0" err="1">
                <a:solidFill>
                  <a:srgbClr val="FFFFFF"/>
                </a:solidFill>
                <a:latin typeface="+mj-lt"/>
              </a:rPr>
              <a:t>hakların</a:t>
            </a:r>
            <a:r>
              <a:rPr lang="en-US" sz="1600" dirty="0">
                <a:solidFill>
                  <a:srgbClr val="FFFFFF"/>
                </a:solidFill>
                <a:latin typeface="+mj-lt"/>
              </a:rPr>
              <a:t> </a:t>
            </a:r>
            <a:r>
              <a:rPr lang="en-US" sz="1600" dirty="0" err="1">
                <a:solidFill>
                  <a:srgbClr val="FFFFFF"/>
                </a:solidFill>
                <a:latin typeface="+mj-lt"/>
              </a:rPr>
              <a:t>korunmasına</a:t>
            </a:r>
            <a:r>
              <a:rPr lang="en-US" sz="1600" dirty="0">
                <a:solidFill>
                  <a:srgbClr val="FFFFFF"/>
                </a:solidFill>
                <a:latin typeface="+mj-lt"/>
              </a:rPr>
              <a:t> </a:t>
            </a:r>
            <a:r>
              <a:rPr lang="en-US" sz="1600" dirty="0" err="1">
                <a:solidFill>
                  <a:srgbClr val="FFFFFF"/>
                </a:solidFill>
                <a:latin typeface="+mj-lt"/>
              </a:rPr>
              <a:t>yönelik</a:t>
            </a:r>
            <a:r>
              <a:rPr lang="en-US" sz="1600" dirty="0">
                <a:solidFill>
                  <a:srgbClr val="FFFFFF"/>
                </a:solidFill>
                <a:latin typeface="+mj-lt"/>
              </a:rPr>
              <a:t> </a:t>
            </a:r>
            <a:r>
              <a:rPr lang="en-US" sz="1600" dirty="0" err="1">
                <a:solidFill>
                  <a:srgbClr val="FFFFFF"/>
                </a:solidFill>
                <a:latin typeface="+mj-lt"/>
              </a:rPr>
              <a:t>atılmış</a:t>
            </a:r>
            <a:r>
              <a:rPr lang="en-US" sz="1600" dirty="0">
                <a:solidFill>
                  <a:srgbClr val="FFFFFF"/>
                </a:solidFill>
                <a:latin typeface="+mj-lt"/>
              </a:rPr>
              <a:t> </a:t>
            </a:r>
            <a:r>
              <a:rPr lang="en-US" sz="1600" dirty="0" err="1">
                <a:solidFill>
                  <a:srgbClr val="FFFFFF"/>
                </a:solidFill>
                <a:latin typeface="+mj-lt"/>
              </a:rPr>
              <a:t>adımlardır</a:t>
            </a:r>
            <a:r>
              <a:rPr lang="en-US" sz="1600" dirty="0">
                <a:solidFill>
                  <a:srgbClr val="FFFFFF"/>
                </a:solidFill>
                <a:latin typeface="+mj-lt"/>
              </a:rPr>
              <a:t>. Her </a:t>
            </a:r>
            <a:r>
              <a:rPr lang="en-US" sz="1600" dirty="0" err="1">
                <a:solidFill>
                  <a:srgbClr val="FFFFFF"/>
                </a:solidFill>
                <a:latin typeface="+mj-lt"/>
              </a:rPr>
              <a:t>çocuk</a:t>
            </a:r>
            <a:r>
              <a:rPr lang="en-US" sz="1600" dirty="0">
                <a:solidFill>
                  <a:srgbClr val="FFFFFF"/>
                </a:solidFill>
                <a:latin typeface="+mj-lt"/>
              </a:rPr>
              <a:t>, </a:t>
            </a:r>
            <a:r>
              <a:rPr lang="en-US" sz="1600" dirty="0" err="1">
                <a:solidFill>
                  <a:srgbClr val="FFFFFF"/>
                </a:solidFill>
                <a:latin typeface="+mj-lt"/>
              </a:rPr>
              <a:t>doğduğu</a:t>
            </a:r>
            <a:r>
              <a:rPr lang="en-US" sz="1600" dirty="0">
                <a:solidFill>
                  <a:srgbClr val="FFFFFF"/>
                </a:solidFill>
                <a:latin typeface="+mj-lt"/>
              </a:rPr>
              <a:t> </a:t>
            </a:r>
            <a:r>
              <a:rPr lang="en-US" sz="1600" dirty="0" err="1">
                <a:solidFill>
                  <a:srgbClr val="FFFFFF"/>
                </a:solidFill>
                <a:latin typeface="+mj-lt"/>
              </a:rPr>
              <a:t>andan</a:t>
            </a:r>
            <a:r>
              <a:rPr lang="en-US" sz="1600" dirty="0">
                <a:solidFill>
                  <a:srgbClr val="FFFFFF"/>
                </a:solidFill>
                <a:latin typeface="+mj-lt"/>
              </a:rPr>
              <a:t> </a:t>
            </a:r>
            <a:r>
              <a:rPr lang="en-US" sz="1600" dirty="0" err="1">
                <a:solidFill>
                  <a:srgbClr val="FFFFFF"/>
                </a:solidFill>
                <a:latin typeface="+mj-lt"/>
              </a:rPr>
              <a:t>itibaren</a:t>
            </a:r>
            <a:r>
              <a:rPr lang="en-US" sz="1600" dirty="0">
                <a:solidFill>
                  <a:srgbClr val="FFFFFF"/>
                </a:solidFill>
                <a:latin typeface="+mj-lt"/>
              </a:rPr>
              <a:t> </a:t>
            </a:r>
            <a:r>
              <a:rPr lang="en-US" sz="1600" dirty="0" err="1">
                <a:solidFill>
                  <a:srgbClr val="FFFFFF"/>
                </a:solidFill>
                <a:latin typeface="+mj-lt"/>
              </a:rPr>
              <a:t>eğitim</a:t>
            </a:r>
            <a:r>
              <a:rPr lang="en-US" sz="1600" dirty="0">
                <a:solidFill>
                  <a:srgbClr val="FFFFFF"/>
                </a:solidFill>
                <a:latin typeface="+mj-lt"/>
              </a:rPr>
              <a:t>, </a:t>
            </a:r>
            <a:r>
              <a:rPr lang="en-US" sz="1600" dirty="0" err="1">
                <a:solidFill>
                  <a:srgbClr val="FFFFFF"/>
                </a:solidFill>
                <a:latin typeface="+mj-lt"/>
              </a:rPr>
              <a:t>sağlık</a:t>
            </a:r>
            <a:r>
              <a:rPr lang="en-US" sz="1600" dirty="0">
                <a:solidFill>
                  <a:srgbClr val="FFFFFF"/>
                </a:solidFill>
                <a:latin typeface="+mj-lt"/>
              </a:rPr>
              <a:t>, </a:t>
            </a:r>
            <a:r>
              <a:rPr lang="en-US" sz="1600" dirty="0" err="1">
                <a:solidFill>
                  <a:srgbClr val="FFFFFF"/>
                </a:solidFill>
                <a:latin typeface="+mj-lt"/>
              </a:rPr>
              <a:t>yaşama</a:t>
            </a:r>
            <a:r>
              <a:rPr lang="en-US" sz="1600" dirty="0">
                <a:solidFill>
                  <a:srgbClr val="FFFFFF"/>
                </a:solidFill>
                <a:latin typeface="+mj-lt"/>
              </a:rPr>
              <a:t>, </a:t>
            </a:r>
            <a:r>
              <a:rPr lang="en-US" sz="1600" dirty="0" err="1">
                <a:solidFill>
                  <a:srgbClr val="FFFFFF"/>
                </a:solidFill>
                <a:latin typeface="+mj-lt"/>
              </a:rPr>
              <a:t>barınma</a:t>
            </a:r>
            <a:r>
              <a:rPr lang="en-US" sz="1600" dirty="0">
                <a:solidFill>
                  <a:srgbClr val="FFFFFF"/>
                </a:solidFill>
                <a:latin typeface="+mj-lt"/>
              </a:rPr>
              <a:t>, </a:t>
            </a:r>
            <a:r>
              <a:rPr lang="en-US" sz="1600" dirty="0" err="1">
                <a:solidFill>
                  <a:srgbClr val="FFFFFF"/>
                </a:solidFill>
                <a:latin typeface="+mj-lt"/>
              </a:rPr>
              <a:t>cinsel</a:t>
            </a:r>
            <a:r>
              <a:rPr lang="en-US" sz="1600" dirty="0">
                <a:solidFill>
                  <a:srgbClr val="FFFFFF"/>
                </a:solidFill>
                <a:latin typeface="+mj-lt"/>
              </a:rPr>
              <a:t> </a:t>
            </a:r>
            <a:r>
              <a:rPr lang="en-US" sz="1600" dirty="0" err="1">
                <a:solidFill>
                  <a:srgbClr val="FFFFFF"/>
                </a:solidFill>
                <a:latin typeface="+mj-lt"/>
              </a:rPr>
              <a:t>ya</a:t>
            </a:r>
            <a:r>
              <a:rPr lang="en-US" sz="1600" dirty="0">
                <a:solidFill>
                  <a:srgbClr val="FFFFFF"/>
                </a:solidFill>
                <a:latin typeface="+mj-lt"/>
              </a:rPr>
              <a:t> da </a:t>
            </a:r>
            <a:r>
              <a:rPr lang="en-US" sz="1600" dirty="0" err="1">
                <a:solidFill>
                  <a:srgbClr val="FFFFFF"/>
                </a:solidFill>
                <a:latin typeface="+mj-lt"/>
              </a:rPr>
              <a:t>psikolojik</a:t>
            </a:r>
            <a:r>
              <a:rPr lang="en-US" sz="1600" dirty="0">
                <a:solidFill>
                  <a:srgbClr val="FFFFFF"/>
                </a:solidFill>
                <a:latin typeface="+mj-lt"/>
              </a:rPr>
              <a:t> </a:t>
            </a:r>
            <a:r>
              <a:rPr lang="en-US" sz="1600" dirty="0" err="1">
                <a:solidFill>
                  <a:srgbClr val="FFFFFF"/>
                </a:solidFill>
                <a:latin typeface="+mj-lt"/>
              </a:rPr>
              <a:t>sömürüye</a:t>
            </a:r>
            <a:r>
              <a:rPr lang="en-US" sz="1600" dirty="0">
                <a:solidFill>
                  <a:srgbClr val="FFFFFF"/>
                </a:solidFill>
                <a:latin typeface="+mj-lt"/>
              </a:rPr>
              <a:t> </a:t>
            </a:r>
            <a:r>
              <a:rPr lang="en-US" sz="1600" dirty="0" err="1">
                <a:solidFill>
                  <a:srgbClr val="FFFFFF"/>
                </a:solidFill>
                <a:latin typeface="+mj-lt"/>
              </a:rPr>
              <a:t>karşı</a:t>
            </a:r>
            <a:r>
              <a:rPr lang="en-US" sz="1600" dirty="0">
                <a:solidFill>
                  <a:srgbClr val="FFFFFF"/>
                </a:solidFill>
                <a:latin typeface="+mj-lt"/>
              </a:rPr>
              <a:t> </a:t>
            </a:r>
            <a:r>
              <a:rPr lang="en-US" sz="1600" dirty="0" err="1">
                <a:solidFill>
                  <a:srgbClr val="FFFFFF"/>
                </a:solidFill>
                <a:latin typeface="+mj-lt"/>
              </a:rPr>
              <a:t>korunma</a:t>
            </a:r>
            <a:r>
              <a:rPr lang="en-US" sz="1600" dirty="0">
                <a:solidFill>
                  <a:srgbClr val="FFFFFF"/>
                </a:solidFill>
                <a:latin typeface="+mj-lt"/>
              </a:rPr>
              <a:t> </a:t>
            </a:r>
            <a:r>
              <a:rPr lang="en-US" sz="1600" dirty="0" err="1">
                <a:solidFill>
                  <a:srgbClr val="FFFFFF"/>
                </a:solidFill>
                <a:latin typeface="+mj-lt"/>
              </a:rPr>
              <a:t>gibi</a:t>
            </a:r>
            <a:r>
              <a:rPr lang="en-US" sz="1600" dirty="0">
                <a:solidFill>
                  <a:srgbClr val="FFFFFF"/>
                </a:solidFill>
                <a:latin typeface="+mj-lt"/>
              </a:rPr>
              <a:t> </a:t>
            </a:r>
            <a:r>
              <a:rPr lang="en-US" sz="1600" dirty="0" err="1">
                <a:solidFill>
                  <a:srgbClr val="FFFFFF"/>
                </a:solidFill>
                <a:latin typeface="+mj-lt"/>
              </a:rPr>
              <a:t>haklara</a:t>
            </a:r>
            <a:r>
              <a:rPr lang="en-US" sz="1600" dirty="0">
                <a:solidFill>
                  <a:srgbClr val="FFFFFF"/>
                </a:solidFill>
                <a:latin typeface="+mj-lt"/>
              </a:rPr>
              <a:t> </a:t>
            </a:r>
            <a:r>
              <a:rPr lang="en-US" sz="1600" dirty="0" err="1">
                <a:solidFill>
                  <a:srgbClr val="FFFFFF"/>
                </a:solidFill>
                <a:latin typeface="+mj-lt"/>
              </a:rPr>
              <a:t>sahiptir</a:t>
            </a:r>
            <a:r>
              <a:rPr lang="en-US" sz="1600" dirty="0">
                <a:solidFill>
                  <a:srgbClr val="FFFFFF"/>
                </a:solidFill>
                <a:latin typeface="+mj-lt"/>
              </a:rPr>
              <a:t>. </a:t>
            </a:r>
            <a:r>
              <a:rPr lang="en-US" sz="1600" dirty="0" err="1">
                <a:solidFill>
                  <a:srgbClr val="FFFFFF"/>
                </a:solidFill>
                <a:latin typeface="+mj-lt"/>
              </a:rPr>
              <a:t>Ayrıca</a:t>
            </a:r>
            <a:r>
              <a:rPr lang="en-US" sz="1600" dirty="0">
                <a:solidFill>
                  <a:srgbClr val="FFFFFF"/>
                </a:solidFill>
                <a:latin typeface="+mj-lt"/>
              </a:rPr>
              <a:t> </a:t>
            </a:r>
            <a:r>
              <a:rPr lang="en-US" sz="1600" dirty="0" err="1">
                <a:solidFill>
                  <a:srgbClr val="FFFFFF"/>
                </a:solidFill>
                <a:latin typeface="+mj-lt"/>
              </a:rPr>
              <a:t>çocuklar</a:t>
            </a:r>
            <a:r>
              <a:rPr lang="en-US" sz="1600" dirty="0">
                <a:solidFill>
                  <a:srgbClr val="FFFFFF"/>
                </a:solidFill>
                <a:latin typeface="+mj-lt"/>
              </a:rPr>
              <a:t>, </a:t>
            </a:r>
            <a:r>
              <a:rPr lang="en-US" sz="1600" dirty="0" err="1">
                <a:solidFill>
                  <a:srgbClr val="FFFFFF"/>
                </a:solidFill>
                <a:latin typeface="+mj-lt"/>
              </a:rPr>
              <a:t>yetişkinler</a:t>
            </a:r>
            <a:r>
              <a:rPr lang="en-US" sz="1600" dirty="0">
                <a:solidFill>
                  <a:srgbClr val="FFFFFF"/>
                </a:solidFill>
                <a:latin typeface="+mj-lt"/>
              </a:rPr>
              <a:t> </a:t>
            </a:r>
            <a:r>
              <a:rPr lang="en-US" sz="1600" dirty="0" err="1">
                <a:solidFill>
                  <a:srgbClr val="FFFFFF"/>
                </a:solidFill>
                <a:latin typeface="+mj-lt"/>
              </a:rPr>
              <a:t>ya</a:t>
            </a:r>
            <a:r>
              <a:rPr lang="en-US" sz="1600" dirty="0">
                <a:solidFill>
                  <a:srgbClr val="FFFFFF"/>
                </a:solidFill>
                <a:latin typeface="+mj-lt"/>
              </a:rPr>
              <a:t> da </a:t>
            </a:r>
            <a:r>
              <a:rPr lang="en-US" sz="1600" dirty="0" err="1">
                <a:solidFill>
                  <a:srgbClr val="FFFFFF"/>
                </a:solidFill>
                <a:latin typeface="+mj-lt"/>
              </a:rPr>
              <a:t>diğer</a:t>
            </a:r>
            <a:r>
              <a:rPr lang="en-US" sz="1600" dirty="0">
                <a:solidFill>
                  <a:srgbClr val="FFFFFF"/>
                </a:solidFill>
                <a:latin typeface="+mj-lt"/>
              </a:rPr>
              <a:t> </a:t>
            </a:r>
            <a:r>
              <a:rPr lang="en-US" sz="1600" dirty="0" err="1">
                <a:solidFill>
                  <a:srgbClr val="FFFFFF"/>
                </a:solidFill>
                <a:latin typeface="+mj-lt"/>
              </a:rPr>
              <a:t>çocuklar</a:t>
            </a:r>
            <a:r>
              <a:rPr lang="en-US" sz="1600" dirty="0">
                <a:solidFill>
                  <a:srgbClr val="FFFFFF"/>
                </a:solidFill>
                <a:latin typeface="+mj-lt"/>
              </a:rPr>
              <a:t> </a:t>
            </a:r>
            <a:r>
              <a:rPr lang="en-US" sz="1600" dirty="0" err="1">
                <a:solidFill>
                  <a:srgbClr val="FFFFFF"/>
                </a:solidFill>
                <a:latin typeface="+mj-lt"/>
              </a:rPr>
              <a:t>karşısında</a:t>
            </a:r>
            <a:r>
              <a:rPr lang="en-US" sz="1600" dirty="0">
                <a:solidFill>
                  <a:srgbClr val="FFFFFF"/>
                </a:solidFill>
                <a:latin typeface="+mj-lt"/>
              </a:rPr>
              <a:t> </a:t>
            </a:r>
            <a:r>
              <a:rPr lang="en-US" sz="1600" dirty="0" err="1">
                <a:solidFill>
                  <a:srgbClr val="FFFFFF"/>
                </a:solidFill>
                <a:latin typeface="+mj-lt"/>
              </a:rPr>
              <a:t>savunmasızdır</a:t>
            </a:r>
            <a:r>
              <a:rPr lang="en-US" sz="1600" dirty="0">
                <a:solidFill>
                  <a:srgbClr val="FFFFFF"/>
                </a:solidFill>
                <a:latin typeface="+mj-lt"/>
              </a:rPr>
              <a:t>. Bu </a:t>
            </a:r>
            <a:r>
              <a:rPr lang="en-US" sz="1600" dirty="0" err="1">
                <a:solidFill>
                  <a:srgbClr val="FFFFFF"/>
                </a:solidFill>
                <a:latin typeface="+mj-lt"/>
              </a:rPr>
              <a:t>nedenle</a:t>
            </a:r>
            <a:r>
              <a:rPr lang="en-US" sz="1600" dirty="0">
                <a:solidFill>
                  <a:srgbClr val="FFFFFF"/>
                </a:solidFill>
                <a:latin typeface="+mj-lt"/>
              </a:rPr>
              <a:t> </a:t>
            </a:r>
            <a:r>
              <a:rPr lang="en-US" sz="1600" dirty="0" err="1">
                <a:solidFill>
                  <a:srgbClr val="FFFFFF"/>
                </a:solidFill>
                <a:latin typeface="+mj-lt"/>
              </a:rPr>
              <a:t>çocuklara</a:t>
            </a:r>
            <a:r>
              <a:rPr lang="en-US" sz="1600" dirty="0">
                <a:solidFill>
                  <a:srgbClr val="FFFFFF"/>
                </a:solidFill>
                <a:latin typeface="+mj-lt"/>
              </a:rPr>
              <a:t> </a:t>
            </a:r>
            <a:r>
              <a:rPr lang="en-US" sz="1600" dirty="0" err="1">
                <a:solidFill>
                  <a:srgbClr val="FFFFFF"/>
                </a:solidFill>
                <a:latin typeface="+mj-lt"/>
              </a:rPr>
              <a:t>bazı</a:t>
            </a:r>
            <a:r>
              <a:rPr lang="en-US" sz="1600" dirty="0">
                <a:solidFill>
                  <a:srgbClr val="FFFFFF"/>
                </a:solidFill>
                <a:latin typeface="+mj-lt"/>
              </a:rPr>
              <a:t> </a:t>
            </a:r>
            <a:r>
              <a:rPr lang="en-US" sz="1600" dirty="0" err="1">
                <a:solidFill>
                  <a:srgbClr val="FFFFFF"/>
                </a:solidFill>
                <a:latin typeface="+mj-lt"/>
              </a:rPr>
              <a:t>hakların</a:t>
            </a:r>
            <a:r>
              <a:rPr lang="en-US" sz="1600" dirty="0">
                <a:solidFill>
                  <a:srgbClr val="FFFFFF"/>
                </a:solidFill>
                <a:latin typeface="+mj-lt"/>
              </a:rPr>
              <a:t> </a:t>
            </a:r>
            <a:r>
              <a:rPr lang="en-US" sz="1600" dirty="0" err="1">
                <a:solidFill>
                  <a:srgbClr val="FFFFFF"/>
                </a:solidFill>
                <a:latin typeface="+mj-lt"/>
              </a:rPr>
              <a:t>verilmesi</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bu</a:t>
            </a:r>
            <a:r>
              <a:rPr lang="en-US" sz="1600" dirty="0">
                <a:solidFill>
                  <a:srgbClr val="FFFFFF"/>
                </a:solidFill>
                <a:latin typeface="+mj-lt"/>
              </a:rPr>
              <a:t> </a:t>
            </a:r>
            <a:r>
              <a:rPr lang="en-US" sz="1600" dirty="0" err="1">
                <a:solidFill>
                  <a:srgbClr val="FFFFFF"/>
                </a:solidFill>
                <a:latin typeface="+mj-lt"/>
              </a:rPr>
              <a:t>hakların</a:t>
            </a:r>
            <a:r>
              <a:rPr lang="en-US" sz="1600" dirty="0">
                <a:solidFill>
                  <a:srgbClr val="FFFFFF"/>
                </a:solidFill>
                <a:latin typeface="+mj-lt"/>
              </a:rPr>
              <a:t> </a:t>
            </a:r>
            <a:r>
              <a:rPr lang="en-US" sz="1600" dirty="0" err="1">
                <a:solidFill>
                  <a:srgbClr val="FFFFFF"/>
                </a:solidFill>
                <a:latin typeface="+mj-lt"/>
              </a:rPr>
              <a:t>korunması</a:t>
            </a:r>
            <a:r>
              <a:rPr lang="en-US" sz="1600" dirty="0">
                <a:solidFill>
                  <a:srgbClr val="FFFFFF"/>
                </a:solidFill>
                <a:latin typeface="+mj-lt"/>
              </a:rPr>
              <a:t>, </a:t>
            </a:r>
            <a:r>
              <a:rPr lang="en-US" sz="1600" dirty="0" err="1">
                <a:solidFill>
                  <a:srgbClr val="FFFFFF"/>
                </a:solidFill>
                <a:latin typeface="+mj-lt"/>
              </a:rPr>
              <a:t>tüm</a:t>
            </a:r>
            <a:r>
              <a:rPr lang="en-US" sz="1600" dirty="0">
                <a:solidFill>
                  <a:srgbClr val="FFFFFF"/>
                </a:solidFill>
                <a:latin typeface="+mj-lt"/>
              </a:rPr>
              <a:t> </a:t>
            </a:r>
            <a:r>
              <a:rPr lang="en-US" sz="1600" dirty="0" err="1">
                <a:solidFill>
                  <a:srgbClr val="FFFFFF"/>
                </a:solidFill>
                <a:latin typeface="+mj-lt"/>
              </a:rPr>
              <a:t>çocuklar</a:t>
            </a:r>
            <a:r>
              <a:rPr lang="en-US" sz="1600" dirty="0">
                <a:solidFill>
                  <a:srgbClr val="FFFFFF"/>
                </a:solidFill>
                <a:latin typeface="+mj-lt"/>
              </a:rPr>
              <a:t> </a:t>
            </a:r>
            <a:r>
              <a:rPr lang="en-US" sz="1600" dirty="0" err="1">
                <a:solidFill>
                  <a:srgbClr val="FFFFFF"/>
                </a:solidFill>
                <a:latin typeface="+mj-lt"/>
              </a:rPr>
              <a:t>için</a:t>
            </a:r>
            <a:r>
              <a:rPr lang="en-US" sz="1600" dirty="0">
                <a:solidFill>
                  <a:srgbClr val="FFFFFF"/>
                </a:solidFill>
                <a:latin typeface="+mj-lt"/>
              </a:rPr>
              <a:t> </a:t>
            </a:r>
            <a:r>
              <a:rPr lang="en-US" sz="1600" dirty="0" err="1">
                <a:solidFill>
                  <a:srgbClr val="FFFFFF"/>
                </a:solidFill>
                <a:latin typeface="+mj-lt"/>
              </a:rPr>
              <a:t>oldukça</a:t>
            </a:r>
            <a:r>
              <a:rPr lang="en-US" sz="1600" dirty="0">
                <a:solidFill>
                  <a:srgbClr val="FFFFFF"/>
                </a:solidFill>
                <a:latin typeface="+mj-lt"/>
              </a:rPr>
              <a:t> </a:t>
            </a:r>
            <a:r>
              <a:rPr lang="en-US" sz="1600" dirty="0" err="1">
                <a:solidFill>
                  <a:srgbClr val="FFFFFF"/>
                </a:solidFill>
                <a:latin typeface="+mj-lt"/>
              </a:rPr>
              <a:t>önemlidir</a:t>
            </a:r>
            <a:r>
              <a:rPr lang="en-US" sz="1600" dirty="0">
                <a:solidFill>
                  <a:srgbClr val="FFFFFF"/>
                </a:solidFill>
                <a:latin typeface="+mj-lt"/>
              </a:rPr>
              <a:t>. </a:t>
            </a:r>
          </a:p>
          <a:p>
            <a:pPr marL="0" indent="0">
              <a:buNone/>
            </a:pPr>
            <a:endParaRPr lang="en-US" sz="1600" dirty="0">
              <a:solidFill>
                <a:srgbClr val="FFFFFF"/>
              </a:solidFill>
              <a:latin typeface="+mj-lt"/>
            </a:endParaRPr>
          </a:p>
          <a:p>
            <a:pPr marL="0" indent="0">
              <a:buNone/>
            </a:pPr>
            <a:r>
              <a:rPr lang="en-US" sz="1600" dirty="0">
                <a:solidFill>
                  <a:srgbClr val="FFFFFF"/>
                </a:solidFill>
                <a:latin typeface="+mj-lt"/>
              </a:rPr>
              <a:t>• </a:t>
            </a:r>
            <a:r>
              <a:rPr lang="en-US" sz="1600" dirty="0" err="1">
                <a:solidFill>
                  <a:srgbClr val="FFFFFF"/>
                </a:solidFill>
                <a:latin typeface="+mj-lt"/>
              </a:rPr>
              <a:t>Kendi</a:t>
            </a:r>
            <a:r>
              <a:rPr lang="en-US" sz="1600" dirty="0">
                <a:solidFill>
                  <a:srgbClr val="FFFFFF"/>
                </a:solidFill>
                <a:latin typeface="+mj-lt"/>
              </a:rPr>
              <a:t> </a:t>
            </a:r>
            <a:r>
              <a:rPr lang="en-US" sz="1600" dirty="0" err="1">
                <a:solidFill>
                  <a:srgbClr val="FFFFFF"/>
                </a:solidFill>
                <a:latin typeface="+mj-lt"/>
              </a:rPr>
              <a:t>kurumumuzda</a:t>
            </a:r>
            <a:r>
              <a:rPr lang="en-US" sz="1600" dirty="0">
                <a:solidFill>
                  <a:srgbClr val="FFFFFF"/>
                </a:solidFill>
                <a:latin typeface="+mj-lt"/>
              </a:rPr>
              <a:t> </a:t>
            </a:r>
            <a:r>
              <a:rPr lang="en-US" sz="1600" dirty="0" err="1">
                <a:solidFill>
                  <a:srgbClr val="FFFFFF"/>
                </a:solidFill>
                <a:latin typeface="+mj-lt"/>
              </a:rPr>
              <a:t>çocuk</a:t>
            </a:r>
            <a:r>
              <a:rPr lang="en-US" sz="1600" dirty="0">
                <a:solidFill>
                  <a:srgbClr val="FFFFFF"/>
                </a:solidFill>
                <a:latin typeface="+mj-lt"/>
              </a:rPr>
              <a:t> </a:t>
            </a:r>
            <a:r>
              <a:rPr lang="en-US" sz="1600" dirty="0" err="1">
                <a:solidFill>
                  <a:srgbClr val="FFFFFF"/>
                </a:solidFill>
                <a:latin typeface="+mj-lt"/>
              </a:rPr>
              <a:t>işçi</a:t>
            </a:r>
            <a:r>
              <a:rPr lang="en-US" sz="1600" dirty="0">
                <a:solidFill>
                  <a:srgbClr val="FFFFFF"/>
                </a:solidFill>
                <a:latin typeface="+mj-lt"/>
              </a:rPr>
              <a:t> </a:t>
            </a:r>
            <a:r>
              <a:rPr lang="en-US" sz="1600" dirty="0" err="1">
                <a:solidFill>
                  <a:srgbClr val="FFFFFF"/>
                </a:solidFill>
                <a:latin typeface="+mj-lt"/>
              </a:rPr>
              <a:t>çalıştırılmasına</a:t>
            </a:r>
            <a:r>
              <a:rPr lang="en-US" sz="1600" dirty="0">
                <a:solidFill>
                  <a:srgbClr val="FFFFFF"/>
                </a:solidFill>
                <a:latin typeface="+mj-lt"/>
              </a:rPr>
              <a:t> </a:t>
            </a:r>
            <a:r>
              <a:rPr lang="en-US" sz="1600" dirty="0" err="1">
                <a:solidFill>
                  <a:srgbClr val="FFFFFF"/>
                </a:solidFill>
                <a:latin typeface="+mj-lt"/>
              </a:rPr>
              <a:t>izin</a:t>
            </a:r>
            <a:r>
              <a:rPr lang="en-US" sz="1600" dirty="0">
                <a:solidFill>
                  <a:srgbClr val="FFFFFF"/>
                </a:solidFill>
                <a:latin typeface="+mj-lt"/>
              </a:rPr>
              <a:t> </a:t>
            </a:r>
            <a:r>
              <a:rPr lang="en-US" sz="1600" dirty="0" err="1">
                <a:solidFill>
                  <a:srgbClr val="FFFFFF"/>
                </a:solidFill>
                <a:latin typeface="+mj-lt"/>
              </a:rPr>
              <a:t>vermez</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en-US" sz="1600" dirty="0" err="1">
                <a:solidFill>
                  <a:srgbClr val="FFFFFF"/>
                </a:solidFill>
                <a:latin typeface="+mj-lt"/>
              </a:rPr>
              <a:t>çözüm</a:t>
            </a:r>
            <a:r>
              <a:rPr lang="en-US" sz="1600" dirty="0">
                <a:solidFill>
                  <a:srgbClr val="FFFFFF"/>
                </a:solidFill>
                <a:latin typeface="+mj-lt"/>
              </a:rPr>
              <a:t> </a:t>
            </a:r>
            <a:r>
              <a:rPr lang="en-US" sz="1600" dirty="0" err="1">
                <a:solidFill>
                  <a:srgbClr val="FFFFFF"/>
                </a:solidFill>
                <a:latin typeface="+mj-lt"/>
              </a:rPr>
              <a:t>ortaklarımızdan</a:t>
            </a:r>
            <a:r>
              <a:rPr lang="en-US" sz="1600" dirty="0">
                <a:solidFill>
                  <a:srgbClr val="FFFFFF"/>
                </a:solidFill>
                <a:latin typeface="+mj-lt"/>
              </a:rPr>
              <a:t> da </a:t>
            </a:r>
            <a:r>
              <a:rPr lang="en-US" sz="1600" dirty="0" err="1">
                <a:solidFill>
                  <a:srgbClr val="FFFFFF"/>
                </a:solidFill>
                <a:latin typeface="+mj-lt"/>
              </a:rPr>
              <a:t>aynı</a:t>
            </a:r>
            <a:r>
              <a:rPr lang="en-US" sz="1600" dirty="0">
                <a:solidFill>
                  <a:srgbClr val="FFFFFF"/>
                </a:solidFill>
                <a:latin typeface="+mj-lt"/>
              </a:rPr>
              <a:t> </a:t>
            </a:r>
            <a:r>
              <a:rPr lang="en-US" sz="1600" dirty="0" err="1">
                <a:solidFill>
                  <a:srgbClr val="FFFFFF"/>
                </a:solidFill>
                <a:latin typeface="+mj-lt"/>
              </a:rPr>
              <a:t>hassasiyeti</a:t>
            </a:r>
            <a:r>
              <a:rPr lang="en-US" sz="1600" dirty="0">
                <a:solidFill>
                  <a:srgbClr val="FFFFFF"/>
                </a:solidFill>
                <a:latin typeface="+mj-lt"/>
              </a:rPr>
              <a:t> </a:t>
            </a:r>
            <a:r>
              <a:rPr lang="en-US" sz="1600" dirty="0" err="1">
                <a:solidFill>
                  <a:srgbClr val="FFFFFF"/>
                </a:solidFill>
                <a:latin typeface="+mj-lt"/>
              </a:rPr>
              <a:t>bekleriz</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Çocukların</a:t>
            </a:r>
            <a:r>
              <a:rPr lang="en-US" sz="1600" dirty="0">
                <a:solidFill>
                  <a:srgbClr val="FFFFFF"/>
                </a:solidFill>
                <a:latin typeface="+mj-lt"/>
              </a:rPr>
              <a:t> </a:t>
            </a:r>
            <a:r>
              <a:rPr lang="en-US" sz="1600" dirty="0" err="1">
                <a:solidFill>
                  <a:srgbClr val="FFFFFF"/>
                </a:solidFill>
                <a:latin typeface="+mj-lt"/>
              </a:rPr>
              <a:t>katıldıkları</a:t>
            </a:r>
            <a:r>
              <a:rPr lang="en-US" sz="1600" dirty="0">
                <a:solidFill>
                  <a:srgbClr val="FFFFFF"/>
                </a:solidFill>
                <a:latin typeface="+mj-lt"/>
              </a:rPr>
              <a:t> </a:t>
            </a:r>
            <a:r>
              <a:rPr lang="en-US" sz="1600" dirty="0" err="1">
                <a:solidFill>
                  <a:srgbClr val="FFFFFF"/>
                </a:solidFill>
                <a:latin typeface="+mj-lt"/>
              </a:rPr>
              <a:t>aktivitelerde</a:t>
            </a:r>
            <a:r>
              <a:rPr lang="en-US" sz="1600" dirty="0">
                <a:solidFill>
                  <a:srgbClr val="FFFFFF"/>
                </a:solidFill>
                <a:latin typeface="+mj-lt"/>
              </a:rPr>
              <a:t> </a:t>
            </a:r>
            <a:r>
              <a:rPr lang="en-US" sz="1600" dirty="0" err="1">
                <a:solidFill>
                  <a:srgbClr val="FFFFFF"/>
                </a:solidFill>
                <a:latin typeface="+mj-lt"/>
              </a:rPr>
              <a:t>ailelerinin</a:t>
            </a:r>
            <a:r>
              <a:rPr lang="en-US" sz="1600" dirty="0">
                <a:solidFill>
                  <a:srgbClr val="FFFFFF"/>
                </a:solidFill>
                <a:latin typeface="+mj-lt"/>
              </a:rPr>
              <a:t> </a:t>
            </a:r>
            <a:r>
              <a:rPr lang="en-US" sz="1600" dirty="0" err="1">
                <a:solidFill>
                  <a:srgbClr val="FFFFFF"/>
                </a:solidFill>
                <a:latin typeface="+mj-lt"/>
              </a:rPr>
              <a:t>ve</a:t>
            </a:r>
            <a:r>
              <a:rPr lang="en-US" sz="1600" dirty="0">
                <a:solidFill>
                  <a:srgbClr val="FFFFFF"/>
                </a:solidFill>
                <a:latin typeface="+mj-lt"/>
              </a:rPr>
              <a:t> </a:t>
            </a:r>
            <a:r>
              <a:rPr lang="tr-TR" sz="1600" dirty="0">
                <a:solidFill>
                  <a:srgbClr val="FFFFFF"/>
                </a:solidFill>
                <a:latin typeface="+mj-lt"/>
              </a:rPr>
              <a:t>personellerimizin</a:t>
            </a:r>
            <a:r>
              <a:rPr lang="en-US" sz="1600" dirty="0">
                <a:solidFill>
                  <a:srgbClr val="FFFFFF"/>
                </a:solidFill>
                <a:latin typeface="+mj-lt"/>
              </a:rPr>
              <a:t> </a:t>
            </a:r>
            <a:r>
              <a:rPr lang="en-US" sz="1600" dirty="0" err="1">
                <a:solidFill>
                  <a:srgbClr val="FFFFFF"/>
                </a:solidFill>
                <a:latin typeface="+mj-lt"/>
              </a:rPr>
              <a:t>gözetimi</a:t>
            </a:r>
            <a:r>
              <a:rPr lang="en-US" sz="1600" dirty="0">
                <a:solidFill>
                  <a:srgbClr val="FFFFFF"/>
                </a:solidFill>
                <a:latin typeface="+mj-lt"/>
              </a:rPr>
              <a:t> </a:t>
            </a:r>
            <a:r>
              <a:rPr lang="en-US" sz="1600" dirty="0" err="1">
                <a:solidFill>
                  <a:srgbClr val="FFFFFF"/>
                </a:solidFill>
                <a:latin typeface="+mj-lt"/>
              </a:rPr>
              <a:t>altında</a:t>
            </a:r>
            <a:r>
              <a:rPr lang="en-US" sz="1600" dirty="0">
                <a:solidFill>
                  <a:srgbClr val="FFFFFF"/>
                </a:solidFill>
                <a:latin typeface="+mj-lt"/>
              </a:rPr>
              <a:t> </a:t>
            </a:r>
            <a:r>
              <a:rPr lang="en-US" sz="1600" dirty="0" err="1">
                <a:solidFill>
                  <a:srgbClr val="FFFFFF"/>
                </a:solidFill>
                <a:latin typeface="+mj-lt"/>
              </a:rPr>
              <a:t>olduklarından</a:t>
            </a:r>
            <a:r>
              <a:rPr lang="en-US" sz="1600" dirty="0">
                <a:solidFill>
                  <a:srgbClr val="FFFFFF"/>
                </a:solidFill>
                <a:latin typeface="+mj-lt"/>
              </a:rPr>
              <a:t> </a:t>
            </a:r>
            <a:r>
              <a:rPr lang="en-US" sz="1600" dirty="0" err="1">
                <a:solidFill>
                  <a:srgbClr val="FFFFFF"/>
                </a:solidFill>
                <a:latin typeface="+mj-lt"/>
              </a:rPr>
              <a:t>emin</a:t>
            </a:r>
            <a:r>
              <a:rPr lang="en-US" sz="1600" dirty="0">
                <a:solidFill>
                  <a:srgbClr val="FFFFFF"/>
                </a:solidFill>
                <a:latin typeface="+mj-lt"/>
              </a:rPr>
              <a:t> </a:t>
            </a:r>
            <a:r>
              <a:rPr lang="en-US" sz="1600" dirty="0" err="1">
                <a:solidFill>
                  <a:srgbClr val="FFFFFF"/>
                </a:solidFill>
                <a:latin typeface="+mj-lt"/>
              </a:rPr>
              <a:t>oluruz</a:t>
            </a:r>
            <a:r>
              <a:rPr lang="en-US" sz="1600" dirty="0">
                <a:solidFill>
                  <a:srgbClr val="FFFFFF"/>
                </a:solidFill>
                <a:latin typeface="+mj-lt"/>
              </a:rPr>
              <a:t>. </a:t>
            </a:r>
          </a:p>
          <a:p>
            <a:pPr marL="0" indent="0">
              <a:buNone/>
            </a:pPr>
            <a:r>
              <a:rPr lang="en-US" sz="1600" dirty="0">
                <a:solidFill>
                  <a:srgbClr val="FFFFFF"/>
                </a:solidFill>
                <a:latin typeface="+mj-lt"/>
              </a:rPr>
              <a:t>• </a:t>
            </a:r>
            <a:r>
              <a:rPr lang="en-US" sz="1600" dirty="0" err="1">
                <a:solidFill>
                  <a:srgbClr val="FFFFFF"/>
                </a:solidFill>
                <a:latin typeface="+mj-lt"/>
              </a:rPr>
              <a:t>Çocuk</a:t>
            </a:r>
            <a:r>
              <a:rPr lang="en-US" sz="1600" dirty="0">
                <a:solidFill>
                  <a:srgbClr val="FFFFFF"/>
                </a:solidFill>
                <a:latin typeface="+mj-lt"/>
              </a:rPr>
              <a:t> </a:t>
            </a:r>
            <a:r>
              <a:rPr lang="en-US" sz="1600" dirty="0" err="1">
                <a:solidFill>
                  <a:srgbClr val="FFFFFF"/>
                </a:solidFill>
                <a:latin typeface="+mj-lt"/>
              </a:rPr>
              <a:t>haklarının</a:t>
            </a:r>
            <a:r>
              <a:rPr lang="en-US" sz="1600" dirty="0">
                <a:solidFill>
                  <a:srgbClr val="FFFFFF"/>
                </a:solidFill>
                <a:latin typeface="+mj-lt"/>
              </a:rPr>
              <a:t> </a:t>
            </a:r>
            <a:r>
              <a:rPr lang="en-US" sz="1600" dirty="0" err="1">
                <a:solidFill>
                  <a:srgbClr val="FFFFFF"/>
                </a:solidFill>
                <a:latin typeface="+mj-lt"/>
              </a:rPr>
              <a:t>korunması</a:t>
            </a:r>
            <a:r>
              <a:rPr lang="en-US" sz="1600" dirty="0">
                <a:solidFill>
                  <a:srgbClr val="FFFFFF"/>
                </a:solidFill>
                <a:latin typeface="+mj-lt"/>
              </a:rPr>
              <a:t> </a:t>
            </a:r>
            <a:r>
              <a:rPr lang="en-US" sz="1600" dirty="0" err="1">
                <a:solidFill>
                  <a:srgbClr val="FFFFFF"/>
                </a:solidFill>
                <a:latin typeface="+mj-lt"/>
              </a:rPr>
              <a:t>konusunda</a:t>
            </a:r>
            <a:r>
              <a:rPr lang="en-US" sz="1600" dirty="0">
                <a:solidFill>
                  <a:srgbClr val="FFFFFF"/>
                </a:solidFill>
                <a:latin typeface="+mj-lt"/>
              </a:rPr>
              <a:t> </a:t>
            </a:r>
            <a:r>
              <a:rPr lang="en-US" sz="1600" dirty="0" err="1">
                <a:solidFill>
                  <a:srgbClr val="FFFFFF"/>
                </a:solidFill>
                <a:latin typeface="+mj-lt"/>
              </a:rPr>
              <a:t>farkındalık</a:t>
            </a:r>
            <a:r>
              <a:rPr lang="en-US" sz="1600" dirty="0">
                <a:solidFill>
                  <a:srgbClr val="FFFFFF"/>
                </a:solidFill>
                <a:latin typeface="+mj-lt"/>
              </a:rPr>
              <a:t> </a:t>
            </a:r>
            <a:r>
              <a:rPr lang="en-US" sz="1600" dirty="0" err="1">
                <a:solidFill>
                  <a:srgbClr val="FFFFFF"/>
                </a:solidFill>
                <a:latin typeface="+mj-lt"/>
              </a:rPr>
              <a:t>yaratmak</a:t>
            </a:r>
            <a:r>
              <a:rPr lang="en-US" sz="1600" dirty="0">
                <a:solidFill>
                  <a:srgbClr val="FFFFFF"/>
                </a:solidFill>
                <a:latin typeface="+mj-lt"/>
              </a:rPr>
              <a:t> </a:t>
            </a:r>
            <a:r>
              <a:rPr lang="en-US" sz="1600" dirty="0" err="1">
                <a:solidFill>
                  <a:srgbClr val="FFFFFF"/>
                </a:solidFill>
                <a:latin typeface="+mj-lt"/>
              </a:rPr>
              <a:t>adına</a:t>
            </a:r>
            <a:r>
              <a:rPr lang="en-US" sz="1600" dirty="0">
                <a:solidFill>
                  <a:srgbClr val="FFFFFF"/>
                </a:solidFill>
                <a:latin typeface="+mj-lt"/>
              </a:rPr>
              <a:t> </a:t>
            </a:r>
            <a:r>
              <a:rPr lang="tr-TR" sz="1600" dirty="0">
                <a:solidFill>
                  <a:srgbClr val="FFFFFF"/>
                </a:solidFill>
                <a:latin typeface="+mj-lt"/>
              </a:rPr>
              <a:t>aktiviteler düzenleriz.</a:t>
            </a:r>
            <a:endParaRPr lang="en-US" sz="1600" dirty="0">
              <a:solidFill>
                <a:srgbClr val="FFFFFF"/>
              </a:solidFill>
              <a:latin typeface="+mj-lt"/>
            </a:endParaRPr>
          </a:p>
          <a:p>
            <a:pPr marL="0" indent="0">
              <a:buNone/>
            </a:pPr>
            <a:r>
              <a:rPr lang="en-US" sz="1600" dirty="0">
                <a:solidFill>
                  <a:srgbClr val="FFFFFF"/>
                </a:solidFill>
                <a:latin typeface="+mj-lt"/>
              </a:rPr>
              <a:t>• </a:t>
            </a:r>
            <a:r>
              <a:rPr lang="en-US" sz="1600" dirty="0" err="1">
                <a:solidFill>
                  <a:srgbClr val="FFFFFF"/>
                </a:solidFill>
                <a:latin typeface="+mj-lt"/>
              </a:rPr>
              <a:t>Çocuklar</a:t>
            </a:r>
            <a:r>
              <a:rPr lang="en-US" sz="1600" dirty="0">
                <a:solidFill>
                  <a:srgbClr val="FFFFFF"/>
                </a:solidFill>
                <a:latin typeface="+mj-lt"/>
              </a:rPr>
              <a:t> </a:t>
            </a:r>
            <a:r>
              <a:rPr lang="en-US" sz="1600" dirty="0" err="1">
                <a:solidFill>
                  <a:srgbClr val="FFFFFF"/>
                </a:solidFill>
                <a:latin typeface="+mj-lt"/>
              </a:rPr>
              <a:t>ile</a:t>
            </a:r>
            <a:r>
              <a:rPr lang="en-US" sz="1600" dirty="0">
                <a:solidFill>
                  <a:srgbClr val="FFFFFF"/>
                </a:solidFill>
                <a:latin typeface="+mj-lt"/>
              </a:rPr>
              <a:t> </a:t>
            </a:r>
            <a:r>
              <a:rPr lang="en-US" sz="1600" dirty="0" err="1">
                <a:solidFill>
                  <a:srgbClr val="FFFFFF"/>
                </a:solidFill>
                <a:latin typeface="+mj-lt"/>
              </a:rPr>
              <a:t>ilgili</a:t>
            </a:r>
            <a:r>
              <a:rPr lang="en-US" sz="1600" dirty="0">
                <a:solidFill>
                  <a:srgbClr val="FFFFFF"/>
                </a:solidFill>
                <a:latin typeface="+mj-lt"/>
              </a:rPr>
              <a:t> </a:t>
            </a:r>
            <a:r>
              <a:rPr lang="en-US" sz="1600" dirty="0" err="1">
                <a:solidFill>
                  <a:srgbClr val="FFFFFF"/>
                </a:solidFill>
                <a:latin typeface="+mj-lt"/>
              </a:rPr>
              <a:t>şüpheli</a:t>
            </a:r>
            <a:r>
              <a:rPr lang="en-US" sz="1600" dirty="0">
                <a:solidFill>
                  <a:srgbClr val="FFFFFF"/>
                </a:solidFill>
                <a:latin typeface="+mj-lt"/>
              </a:rPr>
              <a:t> </a:t>
            </a:r>
            <a:r>
              <a:rPr lang="en-US" sz="1600" dirty="0" err="1">
                <a:solidFill>
                  <a:srgbClr val="FFFFFF"/>
                </a:solidFill>
                <a:latin typeface="+mj-lt"/>
              </a:rPr>
              <a:t>eylemlere</a:t>
            </a:r>
            <a:r>
              <a:rPr lang="en-US" sz="1600" dirty="0">
                <a:solidFill>
                  <a:srgbClr val="FFFFFF"/>
                </a:solidFill>
                <a:latin typeface="+mj-lt"/>
              </a:rPr>
              <a:t> </a:t>
            </a:r>
            <a:r>
              <a:rPr lang="en-US" sz="1600" dirty="0" err="1">
                <a:solidFill>
                  <a:srgbClr val="FFFFFF"/>
                </a:solidFill>
                <a:latin typeface="+mj-lt"/>
              </a:rPr>
              <a:t>şahit</a:t>
            </a:r>
            <a:r>
              <a:rPr lang="en-US" sz="1600" dirty="0">
                <a:solidFill>
                  <a:srgbClr val="FFFFFF"/>
                </a:solidFill>
                <a:latin typeface="+mj-lt"/>
              </a:rPr>
              <a:t> </a:t>
            </a:r>
            <a:r>
              <a:rPr lang="en-US" sz="1600" dirty="0" err="1">
                <a:solidFill>
                  <a:srgbClr val="FFFFFF"/>
                </a:solidFill>
                <a:latin typeface="+mj-lt"/>
              </a:rPr>
              <a:t>olduğumuzda</a:t>
            </a:r>
            <a:r>
              <a:rPr lang="en-US" sz="1600" dirty="0">
                <a:solidFill>
                  <a:srgbClr val="FFFFFF"/>
                </a:solidFill>
                <a:latin typeface="+mj-lt"/>
              </a:rPr>
              <a:t> </a:t>
            </a:r>
            <a:r>
              <a:rPr lang="en-US" sz="1600" dirty="0" err="1">
                <a:solidFill>
                  <a:srgbClr val="FFFFFF"/>
                </a:solidFill>
                <a:latin typeface="+mj-lt"/>
              </a:rPr>
              <a:t>öncelikle</a:t>
            </a:r>
            <a:r>
              <a:rPr lang="en-US" sz="1600" dirty="0">
                <a:solidFill>
                  <a:srgbClr val="FFFFFF"/>
                </a:solidFill>
                <a:latin typeface="+mj-lt"/>
              </a:rPr>
              <a:t> </a:t>
            </a:r>
            <a:r>
              <a:rPr lang="en-US" sz="1600" dirty="0" err="1">
                <a:solidFill>
                  <a:srgbClr val="FFFFFF"/>
                </a:solidFill>
                <a:latin typeface="+mj-lt"/>
              </a:rPr>
              <a:t>kurum</a:t>
            </a:r>
            <a:r>
              <a:rPr lang="en-US" sz="1600" dirty="0">
                <a:solidFill>
                  <a:srgbClr val="FFFFFF"/>
                </a:solidFill>
                <a:latin typeface="+mj-lt"/>
              </a:rPr>
              <a:t> </a:t>
            </a:r>
            <a:r>
              <a:rPr lang="en-US" sz="1600" dirty="0" err="1">
                <a:solidFill>
                  <a:srgbClr val="FFFFFF"/>
                </a:solidFill>
                <a:latin typeface="+mj-lt"/>
              </a:rPr>
              <a:t>yönetimine</a:t>
            </a:r>
            <a:r>
              <a:rPr lang="en-US" sz="1600" dirty="0">
                <a:solidFill>
                  <a:srgbClr val="FFFFFF"/>
                </a:solidFill>
                <a:latin typeface="+mj-lt"/>
              </a:rPr>
              <a:t> </a:t>
            </a:r>
            <a:r>
              <a:rPr lang="en-US" sz="1600" dirty="0" err="1">
                <a:solidFill>
                  <a:srgbClr val="FFFFFF"/>
                </a:solidFill>
                <a:latin typeface="+mj-lt"/>
              </a:rPr>
              <a:t>bilgi</a:t>
            </a:r>
            <a:r>
              <a:rPr lang="en-US" sz="1600" dirty="0">
                <a:solidFill>
                  <a:srgbClr val="FFFFFF"/>
                </a:solidFill>
                <a:latin typeface="+mj-lt"/>
              </a:rPr>
              <a:t> </a:t>
            </a:r>
            <a:r>
              <a:rPr lang="en-US" sz="1600" dirty="0" err="1">
                <a:solidFill>
                  <a:srgbClr val="FFFFFF"/>
                </a:solidFill>
                <a:latin typeface="+mj-lt"/>
              </a:rPr>
              <a:t>verir</a:t>
            </a:r>
            <a:r>
              <a:rPr lang="en-US" sz="1600" dirty="0">
                <a:solidFill>
                  <a:srgbClr val="FFFFFF"/>
                </a:solidFill>
                <a:latin typeface="+mj-lt"/>
              </a:rPr>
              <a:t>, </a:t>
            </a:r>
            <a:r>
              <a:rPr lang="en-US" sz="1600" dirty="0" err="1">
                <a:solidFill>
                  <a:srgbClr val="FFFFFF"/>
                </a:solidFill>
                <a:latin typeface="+mj-lt"/>
              </a:rPr>
              <a:t>gerekli</a:t>
            </a:r>
            <a:r>
              <a:rPr lang="en-US" sz="1600" dirty="0">
                <a:solidFill>
                  <a:srgbClr val="FFFFFF"/>
                </a:solidFill>
                <a:latin typeface="+mj-lt"/>
              </a:rPr>
              <a:t> </a:t>
            </a:r>
            <a:r>
              <a:rPr lang="en-US" sz="1600" dirty="0" err="1">
                <a:solidFill>
                  <a:srgbClr val="FFFFFF"/>
                </a:solidFill>
                <a:latin typeface="+mj-lt"/>
              </a:rPr>
              <a:t>görülen</a:t>
            </a:r>
            <a:r>
              <a:rPr lang="en-US" sz="1600" dirty="0">
                <a:solidFill>
                  <a:srgbClr val="FFFFFF"/>
                </a:solidFill>
                <a:latin typeface="+mj-lt"/>
              </a:rPr>
              <a:t> </a:t>
            </a:r>
            <a:r>
              <a:rPr lang="en-US" sz="1600" dirty="0" err="1">
                <a:solidFill>
                  <a:srgbClr val="FFFFFF"/>
                </a:solidFill>
                <a:latin typeface="+mj-lt"/>
              </a:rPr>
              <a:t>durumlarda</a:t>
            </a:r>
            <a:r>
              <a:rPr lang="en-US" sz="1600" dirty="0">
                <a:solidFill>
                  <a:srgbClr val="FFFFFF"/>
                </a:solidFill>
                <a:latin typeface="+mj-lt"/>
              </a:rPr>
              <a:t> </a:t>
            </a:r>
            <a:r>
              <a:rPr lang="en-US" sz="1600" dirty="0" err="1">
                <a:solidFill>
                  <a:srgbClr val="FFFFFF"/>
                </a:solidFill>
                <a:latin typeface="+mj-lt"/>
              </a:rPr>
              <a:t>resmi</a:t>
            </a:r>
            <a:r>
              <a:rPr lang="en-US" sz="1600" dirty="0">
                <a:solidFill>
                  <a:srgbClr val="FFFFFF"/>
                </a:solidFill>
                <a:latin typeface="+mj-lt"/>
              </a:rPr>
              <a:t> </a:t>
            </a:r>
            <a:r>
              <a:rPr lang="en-US" sz="1600" dirty="0" err="1">
                <a:solidFill>
                  <a:srgbClr val="FFFFFF"/>
                </a:solidFill>
                <a:latin typeface="+mj-lt"/>
              </a:rPr>
              <a:t>kuruluşlardan</a:t>
            </a:r>
            <a:r>
              <a:rPr lang="en-US" sz="1600" dirty="0">
                <a:solidFill>
                  <a:srgbClr val="FFFFFF"/>
                </a:solidFill>
                <a:latin typeface="+mj-lt"/>
              </a:rPr>
              <a:t> </a:t>
            </a:r>
            <a:r>
              <a:rPr lang="en-US" sz="1600" dirty="0" err="1">
                <a:solidFill>
                  <a:srgbClr val="FFFFFF"/>
                </a:solidFill>
                <a:latin typeface="+mj-lt"/>
              </a:rPr>
              <a:t>yardım</a:t>
            </a:r>
            <a:r>
              <a:rPr lang="en-US" sz="1600" dirty="0">
                <a:solidFill>
                  <a:srgbClr val="FFFFFF"/>
                </a:solidFill>
                <a:latin typeface="+mj-lt"/>
              </a:rPr>
              <a:t> </a:t>
            </a:r>
            <a:r>
              <a:rPr lang="en-US" sz="1600" dirty="0" err="1">
                <a:solidFill>
                  <a:srgbClr val="FFFFFF"/>
                </a:solidFill>
                <a:latin typeface="+mj-lt"/>
              </a:rPr>
              <a:t>isteriz</a:t>
            </a:r>
            <a:r>
              <a:rPr lang="en-US" sz="1600" dirty="0">
                <a:solidFill>
                  <a:srgbClr val="FFFFFF"/>
                </a:solidFill>
                <a:latin typeface="+mj-lt"/>
              </a:rPr>
              <a:t>.</a:t>
            </a:r>
          </a:p>
        </p:txBody>
      </p:sp>
    </p:spTree>
    <p:extLst>
      <p:ext uri="{BB962C8B-B14F-4D97-AF65-F5344CB8AC3E}">
        <p14:creationId xmlns:p14="http://schemas.microsoft.com/office/powerpoint/2010/main" val="234681859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2666</TotalTime>
  <Words>982</Words>
  <Application>Microsoft Office PowerPoint</Application>
  <PresentationFormat>Widescreen</PresentationFormat>
  <Paragraphs>86</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vt:lpstr>
      <vt:lpstr>Calibri Light</vt:lpstr>
      <vt:lpstr>Microsoft Sans Serif</vt:lpstr>
      <vt:lpstr>Office Theme</vt:lpstr>
      <vt:lpstr>PowerPoint Presentation</vt:lpstr>
      <vt:lpstr>           İÇİNDEKİLER  1. HAKKIMIZDA 2. HİZMETLERİMİZ 3. EDREMİT HAKKINDA 4. POLİTİKALARIMIZ       * Sürdürülebilirlik             *Satın Alma         *Çevre Koruma ve Atık Yönetimi         *Enerji Verimliliği          *Çocuk Hakları           *Kadın Hakları ve Cinsiyet Eşitliği                     5. ÇEVRE DOSTU UYGULAMALAR           6. SÜRDÜRÜLEBİLİRLİK YÖNETİM EKİBİ                     7. PERSONEL VE ÇALIŞMA HAYATI      8. SOSYAL SORUMLULUK   </vt:lpstr>
      <vt:lpstr>   HAKKIMIZDA    Ramada Kazdağları Balıkesir İli Edremit ilçesi’nde Güre Mahallesi’nde Kazdağları’na yakın bir mevkide bulunmaktadır.    Ramada Kazdağları 121 adet oda ve 244 yatak  kapasitesiyle hizmet vermektedir.       </vt:lpstr>
      <vt:lpstr>EDREMİT HAKKINDA  Edremit, Antik Çağ'daki adı ile Adramytteion, MÖ 1443 yılında Pidasus adı ile Burhaniye İskelesi civarındaki Karataş mevkiinde kurulmuş bir şehirdir. Truva-Bergama yolu üzerinde bulunmasından dolayı birçok baskınlara uğramış bir ara, harap bir halde Lidya Kralı Krezüs'ün eline geçmiştir. Kralın kardeşi bu şehri yeniden yaptırmış hatta süslemiş ve kendi adı olan Adramys ismini vermiştir. 1231 yılında, Türk akıncıları Edremit'e saldırmış ve çetin savaşlardan sonra, Türk Komutanı Yusuf Sinan'a şehrin anahtarı teslim edilmiştir. 1336 yılında Karesi topraklarının Osmanlı'ya geçmesiyle, Edremit de Orhan Gazi tarafından Osmanlı Devleti hudutları içine alınmıştır.  Kurtuluş Savaşı yıllarında; Edremit'te Kaymakam olan Hamdi Bey, işgal kuvvetlerinin arzusu üzerine görevinden azil edilir. Hamdi Bey Burhaniye'de bulunan eniştesinin yanına yerleşir. 15 Eylül 1919'da Burhaniye'de kurduğu Kuvâ-yi Milliye teşkilatı ile Akbaş Baskınını düzenleyerek, ele geçirdiği çok sayıda silah ve mühimmatı Anadolu'ya aktarmıştır. 17 Şubat 1920 tarihinde Yunan işbirlikçisi çeteciler (Ahmet Anzavur ve adamları) tarafından şehit edilmiştir. 797 gün işgal altında kalan Edremitliler birçok tehlikeler geçirmiştir. 9 Eylül 1922 günü, düşmanı kovalayan Türk süvarilerine kavuşmuş ve onları bağrına basmıştır. Bu gün her yıl parlak törenlerle Kurtuluş Bayramı olarak kutlanmaktadır </vt:lpstr>
      <vt:lpstr>POLİTİKALARIMIZ </vt:lpstr>
      <vt:lpstr>POLİTİKALARIMIZ </vt:lpstr>
      <vt:lpstr>POLİTİKALARIMIZ </vt:lpstr>
      <vt:lpstr>POLİTİKALARIMIZ </vt:lpstr>
      <vt:lpstr>POLİTİKALARIMIZ </vt:lpstr>
      <vt:lpstr>POLİTİKALARIMIZ </vt:lpstr>
      <vt:lpstr>ÇEVRE DOSTU UYGULAMALAR </vt:lpstr>
      <vt:lpstr>                                      SÜRDÜRÜLEBİLİRLİK YÖNETİM EKİBİ   </vt:lpstr>
      <vt:lpstr>PERSONEL VE ÇALIŞMA HAYATI    Ramada Kazdağları 19 erkek  ve 22 bayan personelle hizmet vermekte olup bayan personel oranı %53,7 seviyesindedir.   Çalışanların yaş ortalaması 35 olup  yerel halktan istihdam etmektedir.  Personeller Sürdürülebilir Turizm, Atık Yönetimi ,Oryantasyon, ve İSG  eğitimlerini tamamlamışlardır.   İş kanunu hükümlerince gerekli tüm yasal şartlar titizlikle uygulanmaktadır. </vt:lpstr>
      <vt:lpstr>   SOSYAL SORUMLULUK   Yerel halkın kalkınmasına yönelik, tüm alışverişler yerel halktan yapılmaktadır.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Barbaros OZDEMIR</dc:creator>
  <cp:keywords>Kurum İçi, Kişisel Veri İçermez</cp:keywords>
  <cp:lastModifiedBy>User</cp:lastModifiedBy>
  <cp:revision>208</cp:revision>
  <dcterms:created xsi:type="dcterms:W3CDTF">2022-01-13T16:03:17Z</dcterms:created>
  <dcterms:modified xsi:type="dcterms:W3CDTF">2026-06-30T21:05:30Z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c8d56b50-7cf7-45fd-845c-68d8e770a680</vt:lpwstr>
  </property>
  <property fmtid="{D5CDD505-2E9C-101B-9397-08002B2CF9AE}" pid="3" name="Classification">
    <vt:lpwstr>KI466788df7ee82094d8cd</vt:lpwstr>
  </property>
  <property fmtid="{D5CDD505-2E9C-101B-9397-08002B2CF9AE}" pid="4" name="KVKK">
    <vt:lpwstr>KY4b8994c42c0d5fe6953e</vt:lpwstr>
  </property>
</Properties>
</file>